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2.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3.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4.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theme/theme5.xml" ContentType="application/vnd.openxmlformats-officedocument.theme+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theme/theme6.xml" ContentType="application/vnd.openxmlformats-officedocument.theme+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theme/theme7.xml" ContentType="application/vnd.openxmlformats-officedocument.theme+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theme/theme8.xml" ContentType="application/vnd.openxmlformats-officedocument.theme+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theme/theme9.xml" ContentType="application/vnd.openxmlformats-officedocument.theme+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theme/theme10.xml" ContentType="application/vnd.openxmlformats-officedocument.theme+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theme/theme11.xml" ContentType="application/vnd.openxmlformats-officedocument.theme+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theme/theme12.xml" ContentType="application/vnd.openxmlformats-officedocument.theme+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theme/theme13.xml" ContentType="application/vnd.openxmlformats-officedocument.theme+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theme/theme14.xml" ContentType="application/vnd.openxmlformats-officedocument.theme+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slideLayouts/slideLayout287.xml" ContentType="application/vnd.openxmlformats-officedocument.presentationml.slideLayout+xml"/>
  <Override PartName="/ppt/slideLayouts/slideLayout288.xml" ContentType="application/vnd.openxmlformats-officedocument.presentationml.slideLayout+xml"/>
  <Override PartName="/ppt/slideLayouts/slideLayout289.xml" ContentType="application/vnd.openxmlformats-officedocument.presentationml.slideLayout+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slideLayouts/slideLayout293.xml" ContentType="application/vnd.openxmlformats-officedocument.presentationml.slideLayout+xml"/>
  <Override PartName="/ppt/slideLayouts/slideLayout294.xml" ContentType="application/vnd.openxmlformats-officedocument.presentationml.slideLayout+xml"/>
  <Override PartName="/ppt/slideLayouts/slideLayout295.xml" ContentType="application/vnd.openxmlformats-officedocument.presentationml.slideLayout+xml"/>
  <Override PartName="/ppt/slideLayouts/slideLayout296.xml" ContentType="application/vnd.openxmlformats-officedocument.presentationml.slideLayout+xml"/>
  <Override PartName="/ppt/slideLayouts/slideLayout297.xml" ContentType="application/vnd.openxmlformats-officedocument.presentationml.slideLayout+xml"/>
  <Override PartName="/ppt/slideLayouts/slideLayout298.xml" ContentType="application/vnd.openxmlformats-officedocument.presentationml.slideLayout+xml"/>
  <Override PartName="/ppt/slideLayouts/slideLayout299.xml" ContentType="application/vnd.openxmlformats-officedocument.presentationml.slideLayout+xml"/>
  <Override PartName="/ppt/slideLayouts/slideLayout300.xml" ContentType="application/vnd.openxmlformats-officedocument.presentationml.slideLayout+xml"/>
  <Override PartName="/ppt/theme/theme15.xml" ContentType="application/vnd.openxmlformats-officedocument.theme+xml"/>
  <Override PartName="/ppt/slideLayouts/slideLayout301.xml" ContentType="application/vnd.openxmlformats-officedocument.presentationml.slideLayout+xml"/>
  <Override PartName="/ppt/slideLayouts/slideLayout302.xml" ContentType="application/vnd.openxmlformats-officedocument.presentationml.slideLayout+xml"/>
  <Override PartName="/ppt/slideLayouts/slideLayout303.xml" ContentType="application/vnd.openxmlformats-officedocument.presentationml.slideLayout+xml"/>
  <Override PartName="/ppt/slideLayouts/slideLayout304.xml" ContentType="application/vnd.openxmlformats-officedocument.presentationml.slideLayout+xml"/>
  <Override PartName="/ppt/slideLayouts/slideLayout305.xml" ContentType="application/vnd.openxmlformats-officedocument.presentationml.slideLayout+xml"/>
  <Override PartName="/ppt/slideLayouts/slideLayout306.xml" ContentType="application/vnd.openxmlformats-officedocument.presentationml.slideLayout+xml"/>
  <Override PartName="/ppt/slideLayouts/slideLayout307.xml" ContentType="application/vnd.openxmlformats-officedocument.presentationml.slideLayout+xml"/>
  <Override PartName="/ppt/slideLayouts/slideLayout308.xml" ContentType="application/vnd.openxmlformats-officedocument.presentationml.slideLayout+xml"/>
  <Override PartName="/ppt/slideLayouts/slideLayout309.xml" ContentType="application/vnd.openxmlformats-officedocument.presentationml.slideLayout+xml"/>
  <Override PartName="/ppt/slideLayouts/slideLayout310.xml" ContentType="application/vnd.openxmlformats-officedocument.presentationml.slideLayout+xml"/>
  <Override PartName="/ppt/slideLayouts/slideLayout311.xml" ContentType="application/vnd.openxmlformats-officedocument.presentationml.slideLayout+xml"/>
  <Override PartName="/ppt/slideLayouts/slideLayout312.xml" ContentType="application/vnd.openxmlformats-officedocument.presentationml.slideLayout+xml"/>
  <Override PartName="/ppt/slideLayouts/slideLayout313.xml" ContentType="application/vnd.openxmlformats-officedocument.presentationml.slideLayout+xml"/>
  <Override PartName="/ppt/slideLayouts/slideLayout314.xml" ContentType="application/vnd.openxmlformats-officedocument.presentationml.slideLayout+xml"/>
  <Override PartName="/ppt/slideLayouts/slideLayout315.xml" ContentType="application/vnd.openxmlformats-officedocument.presentationml.slideLayout+xml"/>
  <Override PartName="/ppt/slideLayouts/slideLayout316.xml" ContentType="application/vnd.openxmlformats-officedocument.presentationml.slideLayout+xml"/>
  <Override PartName="/ppt/slideLayouts/slideLayout317.xml" ContentType="application/vnd.openxmlformats-officedocument.presentationml.slideLayout+xml"/>
  <Override PartName="/ppt/slideLayouts/slideLayout318.xml" ContentType="application/vnd.openxmlformats-officedocument.presentationml.slideLayout+xml"/>
  <Override PartName="/ppt/slideLayouts/slideLayout319.xml" ContentType="application/vnd.openxmlformats-officedocument.presentationml.slideLayout+xml"/>
  <Override PartName="/ppt/slideLayouts/slideLayout320.xml" ContentType="application/vnd.openxmlformats-officedocument.presentationml.slideLayout+xml"/>
  <Override PartName="/ppt/theme/theme16.xml" ContentType="application/vnd.openxmlformats-officedocument.theme+xml"/>
  <Override PartName="/ppt/slideLayouts/slideLayout321.xml" ContentType="application/vnd.openxmlformats-officedocument.presentationml.slideLayout+xml"/>
  <Override PartName="/ppt/slideLayouts/slideLayout322.xml" ContentType="application/vnd.openxmlformats-officedocument.presentationml.slideLayout+xml"/>
  <Override PartName="/ppt/slideLayouts/slideLayout323.xml" ContentType="application/vnd.openxmlformats-officedocument.presentationml.slideLayout+xml"/>
  <Override PartName="/ppt/slideLayouts/slideLayout324.xml" ContentType="application/vnd.openxmlformats-officedocument.presentationml.slideLayout+xml"/>
  <Override PartName="/ppt/slideLayouts/slideLayout325.xml" ContentType="application/vnd.openxmlformats-officedocument.presentationml.slideLayout+xml"/>
  <Override PartName="/ppt/slideLayouts/slideLayout326.xml" ContentType="application/vnd.openxmlformats-officedocument.presentationml.slideLayout+xml"/>
  <Override PartName="/ppt/slideLayouts/slideLayout327.xml" ContentType="application/vnd.openxmlformats-officedocument.presentationml.slideLayout+xml"/>
  <Override PartName="/ppt/slideLayouts/slideLayout328.xml" ContentType="application/vnd.openxmlformats-officedocument.presentationml.slideLayout+xml"/>
  <Override PartName="/ppt/slideLayouts/slideLayout329.xml" ContentType="application/vnd.openxmlformats-officedocument.presentationml.slideLayout+xml"/>
  <Override PartName="/ppt/slideLayouts/slideLayout330.xml" ContentType="application/vnd.openxmlformats-officedocument.presentationml.slideLayout+xml"/>
  <Override PartName="/ppt/slideLayouts/slideLayout331.xml" ContentType="application/vnd.openxmlformats-officedocument.presentationml.slideLayout+xml"/>
  <Override PartName="/ppt/slideLayouts/slideLayout332.xml" ContentType="application/vnd.openxmlformats-officedocument.presentationml.slideLayout+xml"/>
  <Override PartName="/ppt/slideLayouts/slideLayout333.xml" ContentType="application/vnd.openxmlformats-officedocument.presentationml.slideLayout+xml"/>
  <Override PartName="/ppt/slideLayouts/slideLayout334.xml" ContentType="application/vnd.openxmlformats-officedocument.presentationml.slideLayout+xml"/>
  <Override PartName="/ppt/slideLayouts/slideLayout335.xml" ContentType="application/vnd.openxmlformats-officedocument.presentationml.slideLayout+xml"/>
  <Override PartName="/ppt/slideLayouts/slideLayout336.xml" ContentType="application/vnd.openxmlformats-officedocument.presentationml.slideLayout+xml"/>
  <Override PartName="/ppt/slideLayouts/slideLayout337.xml" ContentType="application/vnd.openxmlformats-officedocument.presentationml.slideLayout+xml"/>
  <Override PartName="/ppt/slideLayouts/slideLayout338.xml" ContentType="application/vnd.openxmlformats-officedocument.presentationml.slideLayout+xml"/>
  <Override PartName="/ppt/slideLayouts/slideLayout339.xml" ContentType="application/vnd.openxmlformats-officedocument.presentationml.slideLayout+xml"/>
  <Override PartName="/ppt/slideLayouts/slideLayout340.xml" ContentType="application/vnd.openxmlformats-officedocument.presentationml.slideLayout+xml"/>
  <Override PartName="/ppt/theme/theme17.xml" ContentType="application/vnd.openxmlformats-officedocument.theme+xml"/>
  <Override PartName="/ppt/slideLayouts/slideLayout341.xml" ContentType="application/vnd.openxmlformats-officedocument.presentationml.slideLayout+xml"/>
  <Override PartName="/ppt/slideLayouts/slideLayout342.xml" ContentType="application/vnd.openxmlformats-officedocument.presentationml.slideLayout+xml"/>
  <Override PartName="/ppt/slideLayouts/slideLayout343.xml" ContentType="application/vnd.openxmlformats-officedocument.presentationml.slideLayout+xml"/>
  <Override PartName="/ppt/slideLayouts/slideLayout344.xml" ContentType="application/vnd.openxmlformats-officedocument.presentationml.slideLayout+xml"/>
  <Override PartName="/ppt/slideLayouts/slideLayout345.xml" ContentType="application/vnd.openxmlformats-officedocument.presentationml.slideLayout+xml"/>
  <Override PartName="/ppt/theme/theme18.xml" ContentType="application/vnd.openxmlformats-officedocument.theme+xml"/>
  <Override PartName="/ppt/slideLayouts/slideLayout346.xml" ContentType="application/vnd.openxmlformats-officedocument.presentationml.slideLayout+xml"/>
  <Override PartName="/ppt/slideLayouts/slideLayout347.xml" ContentType="application/vnd.openxmlformats-officedocument.presentationml.slideLayout+xml"/>
  <Override PartName="/ppt/slideLayouts/slideLayout348.xml" ContentType="application/vnd.openxmlformats-officedocument.presentationml.slideLayout+xml"/>
  <Override PartName="/ppt/slideLayouts/slideLayout349.xml" ContentType="application/vnd.openxmlformats-officedocument.presentationml.slideLayout+xml"/>
  <Override PartName="/ppt/slideLayouts/slideLayout350.xml" ContentType="application/vnd.openxmlformats-officedocument.presentationml.slideLayout+xml"/>
  <Override PartName="/ppt/theme/theme19.xml" ContentType="application/vnd.openxmlformats-officedocument.theme+xml"/>
  <Override PartName="/ppt/slideLayouts/slideLayout351.xml" ContentType="application/vnd.openxmlformats-officedocument.presentationml.slideLayout+xml"/>
  <Override PartName="/ppt/slideLayouts/slideLayout352.xml" ContentType="application/vnd.openxmlformats-officedocument.presentationml.slideLayout+xml"/>
  <Override PartName="/ppt/slideLayouts/slideLayout353.xml" ContentType="application/vnd.openxmlformats-officedocument.presentationml.slideLayout+xml"/>
  <Override PartName="/ppt/slideLayouts/slideLayout354.xml" ContentType="application/vnd.openxmlformats-officedocument.presentationml.slideLayout+xml"/>
  <Override PartName="/ppt/slideLayouts/slideLayout355.xml" ContentType="application/vnd.openxmlformats-officedocument.presentationml.slideLayout+xml"/>
  <Override PartName="/ppt/theme/theme20.xml" ContentType="application/vnd.openxmlformats-officedocument.theme+xml"/>
  <Override PartName="/ppt/slideLayouts/slideLayout356.xml" ContentType="application/vnd.openxmlformats-officedocument.presentationml.slideLayout+xml"/>
  <Override PartName="/ppt/slideLayouts/slideLayout357.xml" ContentType="application/vnd.openxmlformats-officedocument.presentationml.slideLayout+xml"/>
  <Override PartName="/ppt/slideLayouts/slideLayout358.xml" ContentType="application/vnd.openxmlformats-officedocument.presentationml.slideLayout+xml"/>
  <Override PartName="/ppt/slideLayouts/slideLayout359.xml" ContentType="application/vnd.openxmlformats-officedocument.presentationml.slideLayout+xml"/>
  <Override PartName="/ppt/slideLayouts/slideLayout360.xml" ContentType="application/vnd.openxmlformats-officedocument.presentationml.slideLayout+xml"/>
  <Override PartName="/ppt/theme/theme21.xml" ContentType="application/vnd.openxmlformats-officedocument.theme+xml"/>
  <Override PartName="/ppt/slideLayouts/slideLayout361.xml" ContentType="application/vnd.openxmlformats-officedocument.presentationml.slideLayout+xml"/>
  <Override PartName="/ppt/slideLayouts/slideLayout362.xml" ContentType="application/vnd.openxmlformats-officedocument.presentationml.slideLayout+xml"/>
  <Override PartName="/ppt/slideLayouts/slideLayout363.xml" ContentType="application/vnd.openxmlformats-officedocument.presentationml.slideLayout+xml"/>
  <Override PartName="/ppt/slideLayouts/slideLayout364.xml" ContentType="application/vnd.openxmlformats-officedocument.presentationml.slideLayout+xml"/>
  <Override PartName="/ppt/slideLayouts/slideLayout365.xml" ContentType="application/vnd.openxmlformats-officedocument.presentationml.slideLayout+xml"/>
  <Override PartName="/ppt/theme/theme22.xml" ContentType="application/vnd.openxmlformats-officedocument.theme+xml"/>
  <Override PartName="/ppt/slideLayouts/slideLayout366.xml" ContentType="application/vnd.openxmlformats-officedocument.presentationml.slideLayout+xml"/>
  <Override PartName="/ppt/slideLayouts/slideLayout367.xml" ContentType="application/vnd.openxmlformats-officedocument.presentationml.slideLayout+xml"/>
  <Override PartName="/ppt/slideLayouts/slideLayout368.xml" ContentType="application/vnd.openxmlformats-officedocument.presentationml.slideLayout+xml"/>
  <Override PartName="/ppt/slideLayouts/slideLayout369.xml" ContentType="application/vnd.openxmlformats-officedocument.presentationml.slideLayout+xml"/>
  <Override PartName="/ppt/slideLayouts/slideLayout370.xml" ContentType="application/vnd.openxmlformats-officedocument.presentationml.slideLayout+xml"/>
  <Override PartName="/ppt/theme/theme23.xml" ContentType="application/vnd.openxmlformats-officedocument.theme+xml"/>
  <Override PartName="/ppt/slideLayouts/slideLayout371.xml" ContentType="application/vnd.openxmlformats-officedocument.presentationml.slideLayout+xml"/>
  <Override PartName="/ppt/slideLayouts/slideLayout372.xml" ContentType="application/vnd.openxmlformats-officedocument.presentationml.slideLayout+xml"/>
  <Override PartName="/ppt/slideLayouts/slideLayout373.xml" ContentType="application/vnd.openxmlformats-officedocument.presentationml.slideLayout+xml"/>
  <Override PartName="/ppt/slideLayouts/slideLayout374.xml" ContentType="application/vnd.openxmlformats-officedocument.presentationml.slideLayout+xml"/>
  <Override PartName="/ppt/slideLayouts/slideLayout375.xml" ContentType="application/vnd.openxmlformats-officedocument.presentationml.slideLayout+xml"/>
  <Override PartName="/ppt/slideLayouts/slideLayout376.xml" ContentType="application/vnd.openxmlformats-officedocument.presentationml.slideLayout+xml"/>
  <Override PartName="/ppt/slideLayouts/slideLayout377.xml" ContentType="application/vnd.openxmlformats-officedocument.presentationml.slideLayout+xml"/>
  <Override PartName="/ppt/slideLayouts/slideLayout378.xml" ContentType="application/vnd.openxmlformats-officedocument.presentationml.slideLayout+xml"/>
  <Override PartName="/ppt/slideLayouts/slideLayout379.xml" ContentType="application/vnd.openxmlformats-officedocument.presentationml.slideLayout+xml"/>
  <Override PartName="/ppt/slideLayouts/slideLayout380.xml" ContentType="application/vnd.openxmlformats-officedocument.presentationml.slideLayout+xml"/>
  <Override PartName="/ppt/slideLayouts/slideLayout381.xml" ContentType="application/vnd.openxmlformats-officedocument.presentationml.slideLayout+xml"/>
  <Override PartName="/ppt/slideLayouts/slideLayout382.xml" ContentType="application/vnd.openxmlformats-officedocument.presentationml.slideLayout+xml"/>
  <Override PartName="/ppt/slideLayouts/slideLayout383.xml" ContentType="application/vnd.openxmlformats-officedocument.presentationml.slideLayout+xml"/>
  <Override PartName="/ppt/slideLayouts/slideLayout384.xml" ContentType="application/vnd.openxmlformats-officedocument.presentationml.slideLayout+xml"/>
  <Override PartName="/ppt/slideLayouts/slideLayout385.xml" ContentType="application/vnd.openxmlformats-officedocument.presentationml.slideLayout+xml"/>
  <Override PartName="/ppt/slideLayouts/slideLayout386.xml" ContentType="application/vnd.openxmlformats-officedocument.presentationml.slideLayout+xml"/>
  <Override PartName="/ppt/slideLayouts/slideLayout387.xml" ContentType="application/vnd.openxmlformats-officedocument.presentationml.slideLayout+xml"/>
  <Override PartName="/ppt/slideLayouts/slideLayout388.xml" ContentType="application/vnd.openxmlformats-officedocument.presentationml.slideLayout+xml"/>
  <Override PartName="/ppt/slideLayouts/slideLayout389.xml" ContentType="application/vnd.openxmlformats-officedocument.presentationml.slideLayout+xml"/>
  <Override PartName="/ppt/slideLayouts/slideLayout390.xml" ContentType="application/vnd.openxmlformats-officedocument.presentationml.slideLayout+xml"/>
  <Override PartName="/ppt/theme/theme24.xml" ContentType="application/vnd.openxmlformats-officedocument.theme+xml"/>
  <Override PartName="/ppt/slideLayouts/slideLayout391.xml" ContentType="application/vnd.openxmlformats-officedocument.presentationml.slideLayout+xml"/>
  <Override PartName="/ppt/slideLayouts/slideLayout392.xml" ContentType="application/vnd.openxmlformats-officedocument.presentationml.slideLayout+xml"/>
  <Override PartName="/ppt/slideLayouts/slideLayout393.xml" ContentType="application/vnd.openxmlformats-officedocument.presentationml.slideLayout+xml"/>
  <Override PartName="/ppt/slideLayouts/slideLayout394.xml" ContentType="application/vnd.openxmlformats-officedocument.presentationml.slideLayout+xml"/>
  <Override PartName="/ppt/slideLayouts/slideLayout395.xml" ContentType="application/vnd.openxmlformats-officedocument.presentationml.slideLayout+xml"/>
  <Override PartName="/ppt/slideLayouts/slideLayout396.xml" ContentType="application/vnd.openxmlformats-officedocument.presentationml.slideLayout+xml"/>
  <Override PartName="/ppt/slideLayouts/slideLayout397.xml" ContentType="application/vnd.openxmlformats-officedocument.presentationml.slideLayout+xml"/>
  <Override PartName="/ppt/slideLayouts/slideLayout398.xml" ContentType="application/vnd.openxmlformats-officedocument.presentationml.slideLayout+xml"/>
  <Override PartName="/ppt/slideLayouts/slideLayout399.xml" ContentType="application/vnd.openxmlformats-officedocument.presentationml.slideLayout+xml"/>
  <Override PartName="/ppt/theme/theme25.xml" ContentType="application/vnd.openxmlformats-officedocument.theme+xml"/>
  <Override PartName="/ppt/theme/theme26.xml" ContentType="application/vnd.openxmlformats-officedocument.theme+xml"/>
  <Override PartName="/ppt/theme/theme2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1" r:id="rId2"/>
    <p:sldMasterId id="2147483702" r:id="rId3"/>
    <p:sldMasterId id="2147483723" r:id="rId4"/>
    <p:sldMasterId id="2147483744" r:id="rId5"/>
    <p:sldMasterId id="2147483765" r:id="rId6"/>
    <p:sldMasterId id="2147483786" r:id="rId7"/>
    <p:sldMasterId id="2147483807" r:id="rId8"/>
    <p:sldMasterId id="2147483828" r:id="rId9"/>
    <p:sldMasterId id="2147483849" r:id="rId10"/>
    <p:sldMasterId id="2147483870" r:id="rId11"/>
    <p:sldMasterId id="2147483891" r:id="rId12"/>
    <p:sldMasterId id="2147483912" r:id="rId13"/>
    <p:sldMasterId id="2147483933" r:id="rId14"/>
    <p:sldMasterId id="2147483954" r:id="rId15"/>
    <p:sldMasterId id="2147483975" r:id="rId16"/>
    <p:sldMasterId id="2147483996" r:id="rId17"/>
    <p:sldMasterId id="2147484017" r:id="rId18"/>
    <p:sldMasterId id="2147484023" r:id="rId19"/>
    <p:sldMasterId id="2147484029" r:id="rId20"/>
    <p:sldMasterId id="2147484035" r:id="rId21"/>
    <p:sldMasterId id="2147484041" r:id="rId22"/>
    <p:sldMasterId id="2147484047" r:id="rId23"/>
    <p:sldMasterId id="2147484053" r:id="rId24"/>
    <p:sldMasterId id="2147484074" r:id="rId25"/>
  </p:sldMasterIdLst>
  <p:notesMasterIdLst>
    <p:notesMasterId r:id="rId53"/>
  </p:notesMasterIdLst>
  <p:handoutMasterIdLst>
    <p:handoutMasterId r:id="rId54"/>
  </p:handoutMasterIdLst>
  <p:sldIdLst>
    <p:sldId id="288" r:id="rId26"/>
    <p:sldId id="290" r:id="rId27"/>
    <p:sldId id="301" r:id="rId28"/>
    <p:sldId id="303" r:id="rId29"/>
    <p:sldId id="305" r:id="rId30"/>
    <p:sldId id="304" r:id="rId31"/>
    <p:sldId id="270" r:id="rId32"/>
    <p:sldId id="266" r:id="rId33"/>
    <p:sldId id="265" r:id="rId34"/>
    <p:sldId id="272" r:id="rId35"/>
    <p:sldId id="268" r:id="rId36"/>
    <p:sldId id="273" r:id="rId37"/>
    <p:sldId id="274" r:id="rId38"/>
    <p:sldId id="275" r:id="rId39"/>
    <p:sldId id="276" r:id="rId40"/>
    <p:sldId id="310" r:id="rId41"/>
    <p:sldId id="277" r:id="rId42"/>
    <p:sldId id="280" r:id="rId43"/>
    <p:sldId id="281" r:id="rId44"/>
    <p:sldId id="278" r:id="rId45"/>
    <p:sldId id="295" r:id="rId46"/>
    <p:sldId id="296" r:id="rId47"/>
    <p:sldId id="282" r:id="rId48"/>
    <p:sldId id="287" r:id="rId49"/>
    <p:sldId id="285" r:id="rId50"/>
    <p:sldId id="294" r:id="rId51"/>
    <p:sldId id="298" r:id="rId52"/>
  </p:sldIdLst>
  <p:sldSz cx="9144000" cy="6858000" type="screen4x3"/>
  <p:notesSz cx="7010400" cy="9296400"/>
  <p:defaultTextStyle>
    <a:defPPr>
      <a:defRPr lang="en-US"/>
    </a:defPPr>
    <a:lvl1pPr marL="0" algn="l" defTabSz="913806" rtl="0" eaLnBrk="1" latinLnBrk="0" hangingPunct="1">
      <a:defRPr sz="1800" kern="1200">
        <a:solidFill>
          <a:schemeClr val="tx1"/>
        </a:solidFill>
        <a:latin typeface="+mn-lt"/>
        <a:ea typeface="+mn-ea"/>
        <a:cs typeface="+mn-cs"/>
      </a:defRPr>
    </a:lvl1pPr>
    <a:lvl2pPr marL="456904" algn="l" defTabSz="913806" rtl="0" eaLnBrk="1" latinLnBrk="0" hangingPunct="1">
      <a:defRPr sz="1800" kern="1200">
        <a:solidFill>
          <a:schemeClr val="tx1"/>
        </a:solidFill>
        <a:latin typeface="+mn-lt"/>
        <a:ea typeface="+mn-ea"/>
        <a:cs typeface="+mn-cs"/>
      </a:defRPr>
    </a:lvl2pPr>
    <a:lvl3pPr marL="913806" algn="l" defTabSz="913806" rtl="0" eaLnBrk="1" latinLnBrk="0" hangingPunct="1">
      <a:defRPr sz="1800" kern="1200">
        <a:solidFill>
          <a:schemeClr val="tx1"/>
        </a:solidFill>
        <a:latin typeface="+mn-lt"/>
        <a:ea typeface="+mn-ea"/>
        <a:cs typeface="+mn-cs"/>
      </a:defRPr>
    </a:lvl3pPr>
    <a:lvl4pPr marL="1370711" algn="l" defTabSz="913806" rtl="0" eaLnBrk="1" latinLnBrk="0" hangingPunct="1">
      <a:defRPr sz="1800" kern="1200">
        <a:solidFill>
          <a:schemeClr val="tx1"/>
        </a:solidFill>
        <a:latin typeface="+mn-lt"/>
        <a:ea typeface="+mn-ea"/>
        <a:cs typeface="+mn-cs"/>
      </a:defRPr>
    </a:lvl4pPr>
    <a:lvl5pPr marL="1827613" algn="l" defTabSz="913806" rtl="0" eaLnBrk="1" latinLnBrk="0" hangingPunct="1">
      <a:defRPr sz="1800" kern="1200">
        <a:solidFill>
          <a:schemeClr val="tx1"/>
        </a:solidFill>
        <a:latin typeface="+mn-lt"/>
        <a:ea typeface="+mn-ea"/>
        <a:cs typeface="+mn-cs"/>
      </a:defRPr>
    </a:lvl5pPr>
    <a:lvl6pPr marL="2284519" algn="l" defTabSz="913806" rtl="0" eaLnBrk="1" latinLnBrk="0" hangingPunct="1">
      <a:defRPr sz="1800" kern="1200">
        <a:solidFill>
          <a:schemeClr val="tx1"/>
        </a:solidFill>
        <a:latin typeface="+mn-lt"/>
        <a:ea typeface="+mn-ea"/>
        <a:cs typeface="+mn-cs"/>
      </a:defRPr>
    </a:lvl6pPr>
    <a:lvl7pPr marL="2741420" algn="l" defTabSz="913806" rtl="0" eaLnBrk="1" latinLnBrk="0" hangingPunct="1">
      <a:defRPr sz="1800" kern="1200">
        <a:solidFill>
          <a:schemeClr val="tx1"/>
        </a:solidFill>
        <a:latin typeface="+mn-lt"/>
        <a:ea typeface="+mn-ea"/>
        <a:cs typeface="+mn-cs"/>
      </a:defRPr>
    </a:lvl7pPr>
    <a:lvl8pPr marL="3198320" algn="l" defTabSz="913806" rtl="0" eaLnBrk="1" latinLnBrk="0" hangingPunct="1">
      <a:defRPr sz="1800" kern="1200">
        <a:solidFill>
          <a:schemeClr val="tx1"/>
        </a:solidFill>
        <a:latin typeface="+mn-lt"/>
        <a:ea typeface="+mn-ea"/>
        <a:cs typeface="+mn-cs"/>
      </a:defRPr>
    </a:lvl8pPr>
    <a:lvl9pPr marL="3655225" algn="l" defTabSz="913806"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0202" autoAdjust="0"/>
  </p:normalViewPr>
  <p:slideViewPr>
    <p:cSldViewPr>
      <p:cViewPr varScale="1">
        <p:scale>
          <a:sx n="84" d="100"/>
          <a:sy n="84" d="100"/>
        </p:scale>
        <p:origin x="-1152" y="-7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 Target="slides/slide1.xml"/><Relationship Id="rId39" Type="http://schemas.openxmlformats.org/officeDocument/2006/relationships/slide" Target="slides/slide14.xml"/><Relationship Id="rId21" Type="http://schemas.openxmlformats.org/officeDocument/2006/relationships/slideMaster" Target="slideMasters/slideMaster21.xml"/><Relationship Id="rId34" Type="http://schemas.openxmlformats.org/officeDocument/2006/relationships/slide" Target="slides/slide9.xml"/><Relationship Id="rId42" Type="http://schemas.openxmlformats.org/officeDocument/2006/relationships/slide" Target="slides/slide17.xml"/><Relationship Id="rId47" Type="http://schemas.openxmlformats.org/officeDocument/2006/relationships/slide" Target="slides/slide22.xml"/><Relationship Id="rId50" Type="http://schemas.openxmlformats.org/officeDocument/2006/relationships/slide" Target="slides/slide25.xml"/><Relationship Id="rId55" Type="http://schemas.openxmlformats.org/officeDocument/2006/relationships/presProps" Target="presProps.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Master" Target="slideMasters/slideMaster25.xml"/><Relationship Id="rId33" Type="http://schemas.openxmlformats.org/officeDocument/2006/relationships/slide" Target="slides/slide8.xml"/><Relationship Id="rId38" Type="http://schemas.openxmlformats.org/officeDocument/2006/relationships/slide" Target="slides/slide13.xml"/><Relationship Id="rId46" Type="http://schemas.openxmlformats.org/officeDocument/2006/relationships/slide" Target="slides/slide21.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0" Type="http://schemas.openxmlformats.org/officeDocument/2006/relationships/slideMaster" Target="slideMasters/slideMaster20.xml"/><Relationship Id="rId29" Type="http://schemas.openxmlformats.org/officeDocument/2006/relationships/slide" Target="slides/slide4.xml"/><Relationship Id="rId41" Type="http://schemas.openxmlformats.org/officeDocument/2006/relationships/slide" Target="slides/slide16.xml"/><Relationship Id="rId54"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Master" Target="slideMasters/slideMaster24.xml"/><Relationship Id="rId32" Type="http://schemas.openxmlformats.org/officeDocument/2006/relationships/slide" Target="slides/slide7.xml"/><Relationship Id="rId37" Type="http://schemas.openxmlformats.org/officeDocument/2006/relationships/slide" Target="slides/slide12.xml"/><Relationship Id="rId40" Type="http://schemas.openxmlformats.org/officeDocument/2006/relationships/slide" Target="slides/slide15.xml"/><Relationship Id="rId45" Type="http://schemas.openxmlformats.org/officeDocument/2006/relationships/slide" Target="slides/slide20.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 Target="slides/slide3.xml"/><Relationship Id="rId36" Type="http://schemas.openxmlformats.org/officeDocument/2006/relationships/slide" Target="slides/slide11.xml"/><Relationship Id="rId49" Type="http://schemas.openxmlformats.org/officeDocument/2006/relationships/slide" Target="slides/slide24.xml"/><Relationship Id="rId57" Type="http://schemas.openxmlformats.org/officeDocument/2006/relationships/theme" Target="theme/theme1.xml"/><Relationship Id="rId10" Type="http://schemas.openxmlformats.org/officeDocument/2006/relationships/slideMaster" Target="slideMasters/slideMaster10.xml"/><Relationship Id="rId19" Type="http://schemas.openxmlformats.org/officeDocument/2006/relationships/slideMaster" Target="slideMasters/slideMaster19.xml"/><Relationship Id="rId31" Type="http://schemas.openxmlformats.org/officeDocument/2006/relationships/slide" Target="slides/slide6.xml"/><Relationship Id="rId44" Type="http://schemas.openxmlformats.org/officeDocument/2006/relationships/slide" Target="slides/slide19.xml"/><Relationship Id="rId52"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 Target="slides/slide2.xml"/><Relationship Id="rId30" Type="http://schemas.openxmlformats.org/officeDocument/2006/relationships/slide" Target="slides/slide5.xml"/><Relationship Id="rId35" Type="http://schemas.openxmlformats.org/officeDocument/2006/relationships/slide" Target="slides/slide10.xml"/><Relationship Id="rId43" Type="http://schemas.openxmlformats.org/officeDocument/2006/relationships/slide" Target="slides/slide18.xml"/><Relationship Id="rId48" Type="http://schemas.openxmlformats.org/officeDocument/2006/relationships/slide" Target="slides/slide23.xml"/><Relationship Id="rId56" Type="http://schemas.openxmlformats.org/officeDocument/2006/relationships/viewProps" Target="viewProps.xml"/><Relationship Id="rId8" Type="http://schemas.openxmlformats.org/officeDocument/2006/relationships/slideMaster" Target="slideMasters/slideMaster8.xml"/><Relationship Id="rId51" Type="http://schemas.openxmlformats.org/officeDocument/2006/relationships/slide" Target="slides/slide26.xml"/><Relationship Id="rId3" Type="http://schemas.openxmlformats.org/officeDocument/2006/relationships/slideMaster" Target="slideMasters/slideMaster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r>
              <a:rPr lang="en-US" smtClean="0"/>
              <a:t>August 3, 2020</a:t>
            </a:r>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0C9F2387-5B49-44DD-97DC-AD6B49C1C0C0}" type="slidenum">
              <a:rPr lang="en-US" smtClean="0"/>
              <a:pPr/>
              <a:t>‹#›</a:t>
            </a:fld>
            <a:endParaRPr lang="en-US"/>
          </a:p>
        </p:txBody>
      </p:sp>
    </p:spTree>
    <p:extLst>
      <p:ext uri="{BB962C8B-B14F-4D97-AF65-F5344CB8AC3E}">
        <p14:creationId xmlns:p14="http://schemas.microsoft.com/office/powerpoint/2010/main" val="87803179"/>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r>
              <a:rPr lang="en-US" smtClean="0"/>
              <a:t>August 3, 2020</a:t>
            </a:r>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BD4960D9-99A6-4539-B8C5-675E9FDB4798}" type="slidenum">
              <a:rPr lang="en-US" smtClean="0"/>
              <a:pPr/>
              <a:t>‹#›</a:t>
            </a:fld>
            <a:endParaRPr lang="en-US"/>
          </a:p>
        </p:txBody>
      </p:sp>
    </p:spTree>
    <p:extLst>
      <p:ext uri="{BB962C8B-B14F-4D97-AF65-F5344CB8AC3E}">
        <p14:creationId xmlns:p14="http://schemas.microsoft.com/office/powerpoint/2010/main" val="3914007168"/>
      </p:ext>
    </p:extLst>
  </p:cSld>
  <p:clrMap bg1="lt1" tx1="dk1" bg2="lt2" tx2="dk2" accent1="accent1" accent2="accent2" accent3="accent3" accent4="accent4" accent5="accent5" accent6="accent6" hlink="hlink" folHlink="folHlink"/>
  <p:hf hdr="0" ftr="0"/>
  <p:notesStyle>
    <a:lvl1pPr marL="0" algn="l" defTabSz="913806" rtl="0" eaLnBrk="1" latinLnBrk="0" hangingPunct="1">
      <a:defRPr sz="1200" kern="1200">
        <a:solidFill>
          <a:schemeClr val="tx1"/>
        </a:solidFill>
        <a:latin typeface="+mn-lt"/>
        <a:ea typeface="+mn-ea"/>
        <a:cs typeface="+mn-cs"/>
      </a:defRPr>
    </a:lvl1pPr>
    <a:lvl2pPr marL="456904" algn="l" defTabSz="913806" rtl="0" eaLnBrk="1" latinLnBrk="0" hangingPunct="1">
      <a:defRPr sz="1200" kern="1200">
        <a:solidFill>
          <a:schemeClr val="tx1"/>
        </a:solidFill>
        <a:latin typeface="+mn-lt"/>
        <a:ea typeface="+mn-ea"/>
        <a:cs typeface="+mn-cs"/>
      </a:defRPr>
    </a:lvl2pPr>
    <a:lvl3pPr marL="913806" algn="l" defTabSz="913806" rtl="0" eaLnBrk="1" latinLnBrk="0" hangingPunct="1">
      <a:defRPr sz="1200" kern="1200">
        <a:solidFill>
          <a:schemeClr val="tx1"/>
        </a:solidFill>
        <a:latin typeface="+mn-lt"/>
        <a:ea typeface="+mn-ea"/>
        <a:cs typeface="+mn-cs"/>
      </a:defRPr>
    </a:lvl3pPr>
    <a:lvl4pPr marL="1370711" algn="l" defTabSz="913806" rtl="0" eaLnBrk="1" latinLnBrk="0" hangingPunct="1">
      <a:defRPr sz="1200" kern="1200">
        <a:solidFill>
          <a:schemeClr val="tx1"/>
        </a:solidFill>
        <a:latin typeface="+mn-lt"/>
        <a:ea typeface="+mn-ea"/>
        <a:cs typeface="+mn-cs"/>
      </a:defRPr>
    </a:lvl4pPr>
    <a:lvl5pPr marL="1827613" algn="l" defTabSz="913806" rtl="0" eaLnBrk="1" latinLnBrk="0" hangingPunct="1">
      <a:defRPr sz="1200" kern="1200">
        <a:solidFill>
          <a:schemeClr val="tx1"/>
        </a:solidFill>
        <a:latin typeface="+mn-lt"/>
        <a:ea typeface="+mn-ea"/>
        <a:cs typeface="+mn-cs"/>
      </a:defRPr>
    </a:lvl5pPr>
    <a:lvl6pPr marL="2284519" algn="l" defTabSz="913806" rtl="0" eaLnBrk="1" latinLnBrk="0" hangingPunct="1">
      <a:defRPr sz="1200" kern="1200">
        <a:solidFill>
          <a:schemeClr val="tx1"/>
        </a:solidFill>
        <a:latin typeface="+mn-lt"/>
        <a:ea typeface="+mn-ea"/>
        <a:cs typeface="+mn-cs"/>
      </a:defRPr>
    </a:lvl6pPr>
    <a:lvl7pPr marL="2741420" algn="l" defTabSz="913806" rtl="0" eaLnBrk="1" latinLnBrk="0" hangingPunct="1">
      <a:defRPr sz="1200" kern="1200">
        <a:solidFill>
          <a:schemeClr val="tx1"/>
        </a:solidFill>
        <a:latin typeface="+mn-lt"/>
        <a:ea typeface="+mn-ea"/>
        <a:cs typeface="+mn-cs"/>
      </a:defRPr>
    </a:lvl7pPr>
    <a:lvl8pPr marL="3198320" algn="l" defTabSz="913806" rtl="0" eaLnBrk="1" latinLnBrk="0" hangingPunct="1">
      <a:defRPr sz="1200" kern="1200">
        <a:solidFill>
          <a:schemeClr val="tx1"/>
        </a:solidFill>
        <a:latin typeface="+mn-lt"/>
        <a:ea typeface="+mn-ea"/>
        <a:cs typeface="+mn-cs"/>
      </a:defRPr>
    </a:lvl8pPr>
    <a:lvl9pPr marL="3655225" algn="l" defTabSz="913806"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D4960D9-99A6-4539-B8C5-675E9FDB4798}" type="slidenum">
              <a:rPr lang="en-US" smtClean="0"/>
              <a:pPr/>
              <a:t>1</a:t>
            </a:fld>
            <a:endParaRPr lang="en-US"/>
          </a:p>
        </p:txBody>
      </p:sp>
      <p:sp>
        <p:nvSpPr>
          <p:cNvPr id="5" name="Date Placeholder 4"/>
          <p:cNvSpPr>
            <a:spLocks noGrp="1"/>
          </p:cNvSpPr>
          <p:nvPr>
            <p:ph type="dt" idx="11"/>
          </p:nvPr>
        </p:nvSpPr>
        <p:spPr/>
        <p:txBody>
          <a:bodyPr/>
          <a:lstStyle/>
          <a:p>
            <a:r>
              <a:rPr lang="en-US" smtClean="0"/>
              <a:t>August 3, 2020</a:t>
            </a:r>
            <a:endParaRPr lang="en-US"/>
          </a:p>
        </p:txBody>
      </p:sp>
    </p:spTree>
    <p:extLst>
      <p:ext uri="{BB962C8B-B14F-4D97-AF65-F5344CB8AC3E}">
        <p14:creationId xmlns:p14="http://schemas.microsoft.com/office/powerpoint/2010/main" val="25184697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numCol="1"/>
          <a:lstStyle/>
          <a:p>
            <a:pPr marL="0" lvl="1" defTabSz="931723">
              <a:defRPr/>
            </a:pPr>
            <a:r>
              <a:rPr lang="en-US" b="1" dirty="0" smtClean="0">
                <a:solidFill>
                  <a:srgbClr val="000066"/>
                </a:solidFill>
                <a:latin typeface="Tahoma" pitchFamily="34" charset="0"/>
                <a:cs typeface="Times New Roman" pitchFamily="18" charset="0"/>
              </a:rPr>
              <a:t>Tobacco Surcharge</a:t>
            </a:r>
            <a:r>
              <a:rPr lang="en-US" dirty="0" smtClean="0">
                <a:solidFill>
                  <a:srgbClr val="000066"/>
                </a:solidFill>
                <a:latin typeface="Tahoma" pitchFamily="34" charset="0"/>
                <a:cs typeface="Times New Roman" pitchFamily="18" charset="0"/>
              </a:rPr>
              <a:t>- $80 added to monthly premium if any of your covered dependents have used any form of tobacco in the last 12 months</a:t>
            </a:r>
          </a:p>
          <a:p>
            <a:r>
              <a:rPr lang="en-US" dirty="0"/>
              <a:t>Not telling the truth on tobacco question could result in cancellation retroactive (requiring medical reimbursement) of SHBP plan for ALL covered dependents.</a:t>
            </a:r>
          </a:p>
          <a:p>
            <a:r>
              <a:rPr lang="en-US" dirty="0"/>
              <a:t/>
            </a:r>
            <a:br>
              <a:rPr lang="en-US" dirty="0"/>
            </a:br>
            <a:r>
              <a:rPr lang="en-US" dirty="0"/>
              <a:t>Tobacco cessation class can be taken to remove surcharge.  Refer to SHBP.org</a:t>
            </a:r>
          </a:p>
          <a:p>
            <a:endParaRPr lang="en-US" dirty="0"/>
          </a:p>
        </p:txBody>
      </p:sp>
      <p:sp>
        <p:nvSpPr>
          <p:cNvPr id="4" name="Slide Number Placeholder 3"/>
          <p:cNvSpPr>
            <a:spLocks noGrp="1"/>
          </p:cNvSpPr>
          <p:nvPr>
            <p:ph type="sldNum" sz="quarter" idx="10"/>
          </p:nvPr>
        </p:nvSpPr>
        <p:spPr/>
        <p:txBody>
          <a:bodyPr numCol="1"/>
          <a:lstStyle/>
          <a:p>
            <a:fld id="{D45591A3-7781-CB4B-9422-CFCA9217FFA8}" type="slidenum">
              <a:rPr lang="en-US" smtClean="0">
                <a:solidFill>
                  <a:prstClr val="black"/>
                </a:solidFill>
              </a:rPr>
              <a:pPr/>
              <a:t>10</a:t>
            </a:fld>
            <a:endParaRPr lang="en-US" dirty="0">
              <a:solidFill>
                <a:prstClr val="black"/>
              </a:solidFill>
            </a:endParaRPr>
          </a:p>
        </p:txBody>
      </p:sp>
      <p:sp>
        <p:nvSpPr>
          <p:cNvPr id="5" name="Date Placeholder 4"/>
          <p:cNvSpPr>
            <a:spLocks noGrp="1"/>
          </p:cNvSpPr>
          <p:nvPr>
            <p:ph type="dt" idx="11"/>
          </p:nvPr>
        </p:nvSpPr>
        <p:spPr/>
        <p:txBody>
          <a:bodyPr/>
          <a:lstStyle/>
          <a:p>
            <a:r>
              <a:rPr lang="en-US" smtClean="0"/>
              <a:t>August 3, 2020</a:t>
            </a:r>
            <a:endParaRPr lang="en-US"/>
          </a:p>
        </p:txBody>
      </p:sp>
    </p:spTree>
    <p:extLst>
      <p:ext uri="{BB962C8B-B14F-4D97-AF65-F5344CB8AC3E}">
        <p14:creationId xmlns:p14="http://schemas.microsoft.com/office/powerpoint/2010/main" val="32709937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r>
              <a:rPr lang="en-US" smtClean="0"/>
              <a:t>August 3, 2020</a:t>
            </a:r>
            <a:endParaRPr lang="en-US"/>
          </a:p>
        </p:txBody>
      </p:sp>
      <p:sp>
        <p:nvSpPr>
          <p:cNvPr id="5" name="Slide Number Placeholder 4"/>
          <p:cNvSpPr>
            <a:spLocks noGrp="1"/>
          </p:cNvSpPr>
          <p:nvPr>
            <p:ph type="sldNum" sz="quarter" idx="11"/>
          </p:nvPr>
        </p:nvSpPr>
        <p:spPr/>
        <p:txBody>
          <a:bodyPr/>
          <a:lstStyle/>
          <a:p>
            <a:fld id="{BD4960D9-99A6-4539-B8C5-675E9FDB4798}" type="slidenum">
              <a:rPr lang="en-US" smtClean="0"/>
              <a:pPr/>
              <a:t>11</a:t>
            </a:fld>
            <a:endParaRPr lang="en-US"/>
          </a:p>
        </p:txBody>
      </p:sp>
    </p:spTree>
    <p:extLst>
      <p:ext uri="{BB962C8B-B14F-4D97-AF65-F5344CB8AC3E}">
        <p14:creationId xmlns:p14="http://schemas.microsoft.com/office/powerpoint/2010/main" val="13512089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r>
              <a:rPr lang="en-US" smtClean="0"/>
              <a:t>August 3, 2020</a:t>
            </a:r>
            <a:endParaRPr lang="en-US"/>
          </a:p>
        </p:txBody>
      </p:sp>
      <p:sp>
        <p:nvSpPr>
          <p:cNvPr id="5" name="Slide Number Placeholder 4"/>
          <p:cNvSpPr>
            <a:spLocks noGrp="1"/>
          </p:cNvSpPr>
          <p:nvPr>
            <p:ph type="sldNum" sz="quarter" idx="11"/>
          </p:nvPr>
        </p:nvSpPr>
        <p:spPr/>
        <p:txBody>
          <a:bodyPr/>
          <a:lstStyle/>
          <a:p>
            <a:fld id="{BD4960D9-99A6-4539-B8C5-675E9FDB4798}" type="slidenum">
              <a:rPr lang="en-US" smtClean="0"/>
              <a:pPr/>
              <a:t>12</a:t>
            </a:fld>
            <a:endParaRPr lang="en-US"/>
          </a:p>
        </p:txBody>
      </p:sp>
    </p:spTree>
    <p:extLst>
      <p:ext uri="{BB962C8B-B14F-4D97-AF65-F5344CB8AC3E}">
        <p14:creationId xmlns:p14="http://schemas.microsoft.com/office/powerpoint/2010/main" val="30184972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numCol="1"/>
          <a:lstStyle/>
          <a:p>
            <a:r>
              <a:rPr lang="en-US" dirty="0" smtClean="0"/>
              <a:t>Higher</a:t>
            </a:r>
            <a:r>
              <a:rPr lang="en-US" baseline="0" dirty="0" smtClean="0"/>
              <a:t> premiums</a:t>
            </a:r>
          </a:p>
          <a:p>
            <a:r>
              <a:rPr lang="en-US" baseline="0" dirty="0" smtClean="0"/>
              <a:t>Lower deductible</a:t>
            </a:r>
          </a:p>
          <a:p>
            <a:r>
              <a:rPr lang="en-US" baseline="0" dirty="0" smtClean="0"/>
              <a:t>Copays </a:t>
            </a:r>
            <a:r>
              <a:rPr lang="en-US" baseline="0" dirty="0" err="1" smtClean="0"/>
              <a:t>vs</a:t>
            </a:r>
            <a:r>
              <a:rPr lang="en-US" baseline="0" dirty="0" smtClean="0"/>
              <a:t> meeting deductible &amp; co-insurance</a:t>
            </a:r>
          </a:p>
          <a:p>
            <a:endParaRPr lang="en-US" dirty="0"/>
          </a:p>
        </p:txBody>
      </p:sp>
      <p:sp>
        <p:nvSpPr>
          <p:cNvPr id="4" name="Slide Number Placeholder 3"/>
          <p:cNvSpPr>
            <a:spLocks noGrp="1"/>
          </p:cNvSpPr>
          <p:nvPr>
            <p:ph type="sldNum" sz="quarter" idx="10"/>
          </p:nvPr>
        </p:nvSpPr>
        <p:spPr/>
        <p:txBody>
          <a:bodyPr numCol="1"/>
          <a:lstStyle/>
          <a:p>
            <a:fld id="{D45591A3-7781-CB4B-9422-CFCA9217FFA8}" type="slidenum">
              <a:rPr lang="en-US" smtClean="0">
                <a:solidFill>
                  <a:prstClr val="black"/>
                </a:solidFill>
              </a:rPr>
              <a:pPr/>
              <a:t>13</a:t>
            </a:fld>
            <a:endParaRPr lang="en-US">
              <a:solidFill>
                <a:prstClr val="black"/>
              </a:solidFill>
            </a:endParaRPr>
          </a:p>
        </p:txBody>
      </p:sp>
      <p:sp>
        <p:nvSpPr>
          <p:cNvPr id="5" name="Date Placeholder 4"/>
          <p:cNvSpPr>
            <a:spLocks noGrp="1"/>
          </p:cNvSpPr>
          <p:nvPr>
            <p:ph type="dt" idx="11"/>
          </p:nvPr>
        </p:nvSpPr>
        <p:spPr/>
        <p:txBody>
          <a:bodyPr/>
          <a:lstStyle/>
          <a:p>
            <a:r>
              <a:rPr lang="en-US" smtClean="0"/>
              <a:t>August 3, 2020</a:t>
            </a:r>
            <a:endParaRPr lang="en-US"/>
          </a:p>
        </p:txBody>
      </p:sp>
    </p:spTree>
    <p:extLst>
      <p:ext uri="{BB962C8B-B14F-4D97-AF65-F5344CB8AC3E}">
        <p14:creationId xmlns:p14="http://schemas.microsoft.com/office/powerpoint/2010/main" val="19639343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r>
              <a:rPr lang="en-US" smtClean="0"/>
              <a:t>August 3, 2020</a:t>
            </a:r>
            <a:endParaRPr lang="en-US"/>
          </a:p>
        </p:txBody>
      </p:sp>
      <p:sp>
        <p:nvSpPr>
          <p:cNvPr id="5" name="Slide Number Placeholder 4"/>
          <p:cNvSpPr>
            <a:spLocks noGrp="1"/>
          </p:cNvSpPr>
          <p:nvPr>
            <p:ph type="sldNum" sz="quarter" idx="11"/>
          </p:nvPr>
        </p:nvSpPr>
        <p:spPr/>
        <p:txBody>
          <a:bodyPr/>
          <a:lstStyle/>
          <a:p>
            <a:fld id="{BD4960D9-99A6-4539-B8C5-675E9FDB4798}" type="slidenum">
              <a:rPr lang="en-US" smtClean="0"/>
              <a:pPr/>
              <a:t>14</a:t>
            </a:fld>
            <a:endParaRPr lang="en-US"/>
          </a:p>
        </p:txBody>
      </p:sp>
    </p:spTree>
    <p:extLst>
      <p:ext uri="{BB962C8B-B14F-4D97-AF65-F5344CB8AC3E}">
        <p14:creationId xmlns:p14="http://schemas.microsoft.com/office/powerpoint/2010/main" val="2274755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numCol="1"/>
          <a:lstStyle/>
          <a:p>
            <a:pPr defTabSz="931723">
              <a:defRPr/>
            </a:pPr>
            <a:r>
              <a:rPr lang="en-US" i="1" dirty="0">
                <a:solidFill>
                  <a:schemeClr val="accent6">
                    <a:lumMod val="75000"/>
                  </a:schemeClr>
                </a:solidFill>
              </a:rPr>
              <a:t>you and your covered spouse are each eligible to earn wellness incentive credits of up to 480 credits toward medical expenses  (Blue Cross Blue Shield of Georgia (</a:t>
            </a:r>
            <a:r>
              <a:rPr lang="en-US" i="1" dirty="0" err="1">
                <a:solidFill>
                  <a:schemeClr val="accent6">
                    <a:lumMod val="75000"/>
                  </a:schemeClr>
                </a:solidFill>
              </a:rPr>
              <a:t>BCBSGa</a:t>
            </a:r>
            <a:r>
              <a:rPr lang="en-US" i="1" dirty="0">
                <a:solidFill>
                  <a:schemeClr val="accent6">
                    <a:lumMod val="75000"/>
                  </a:schemeClr>
                </a:solidFill>
              </a:rPr>
              <a:t>) or </a:t>
            </a:r>
            <a:r>
              <a:rPr lang="en-US" i="1" dirty="0" err="1">
                <a:solidFill>
                  <a:schemeClr val="accent6">
                    <a:lumMod val="75000"/>
                  </a:schemeClr>
                </a:solidFill>
              </a:rPr>
              <a:t>UnitedHealthcare</a:t>
            </a:r>
            <a:r>
              <a:rPr lang="en-US" i="1" dirty="0">
                <a:solidFill>
                  <a:schemeClr val="accent6">
                    <a:lumMod val="75000"/>
                  </a:schemeClr>
                </a:solidFill>
              </a:rPr>
              <a:t> Plan Options) </a:t>
            </a:r>
          </a:p>
          <a:p>
            <a:pPr>
              <a:defRPr/>
            </a:pPr>
            <a:r>
              <a:rPr lang="en-US" i="1" dirty="0">
                <a:solidFill>
                  <a:schemeClr val="accent6">
                    <a:lumMod val="75000"/>
                  </a:schemeClr>
                </a:solidFill>
              </a:rPr>
              <a:t>Credits rollover </a:t>
            </a:r>
          </a:p>
          <a:p>
            <a:pPr>
              <a:defRPr/>
            </a:pPr>
            <a:r>
              <a:rPr lang="en-US" i="1" dirty="0">
                <a:solidFill>
                  <a:schemeClr val="accent6">
                    <a:lumMod val="75000"/>
                  </a:schemeClr>
                </a:solidFill>
              </a:rPr>
              <a:t>Must be completed between January 15 and December 15 </a:t>
            </a:r>
          </a:p>
          <a:p>
            <a:pPr>
              <a:defRPr/>
            </a:pPr>
            <a:r>
              <a:rPr lang="en-US" i="1" dirty="0">
                <a:solidFill>
                  <a:schemeClr val="accent6">
                    <a:lumMod val="75000"/>
                  </a:schemeClr>
                </a:solidFill>
              </a:rPr>
              <a:t>That is a family total of 960 well-being incentive credits</a:t>
            </a:r>
            <a:r>
              <a:rPr lang="en-US" i="1" dirty="0" smtClean="0">
                <a:solidFill>
                  <a:schemeClr val="accent6">
                    <a:lumMod val="75000"/>
                  </a:schemeClr>
                </a:solidFill>
              </a:rPr>
              <a:t>.</a:t>
            </a:r>
          </a:p>
          <a:p>
            <a:endParaRPr lang="en-US" dirty="0"/>
          </a:p>
        </p:txBody>
      </p:sp>
      <p:sp>
        <p:nvSpPr>
          <p:cNvPr id="4" name="Slide Number Placeholder 3"/>
          <p:cNvSpPr>
            <a:spLocks noGrp="1"/>
          </p:cNvSpPr>
          <p:nvPr>
            <p:ph type="sldNum" sz="quarter" idx="10"/>
          </p:nvPr>
        </p:nvSpPr>
        <p:spPr/>
        <p:txBody>
          <a:bodyPr numCol="1"/>
          <a:lstStyle/>
          <a:p>
            <a:fld id="{D45591A3-7781-CB4B-9422-CFCA9217FFA8}" type="slidenum">
              <a:rPr lang="en-US" smtClean="0">
                <a:solidFill>
                  <a:prstClr val="black"/>
                </a:solidFill>
              </a:rPr>
              <a:pPr/>
              <a:t>15</a:t>
            </a:fld>
            <a:endParaRPr lang="en-US">
              <a:solidFill>
                <a:prstClr val="black"/>
              </a:solidFill>
            </a:endParaRPr>
          </a:p>
        </p:txBody>
      </p:sp>
      <p:sp>
        <p:nvSpPr>
          <p:cNvPr id="5" name="Date Placeholder 4"/>
          <p:cNvSpPr>
            <a:spLocks noGrp="1"/>
          </p:cNvSpPr>
          <p:nvPr>
            <p:ph type="dt" idx="11"/>
          </p:nvPr>
        </p:nvSpPr>
        <p:spPr/>
        <p:txBody>
          <a:bodyPr/>
          <a:lstStyle/>
          <a:p>
            <a:r>
              <a:rPr lang="en-US" smtClean="0"/>
              <a:t>August 3, 2020</a:t>
            </a:r>
            <a:endParaRPr lang="en-US"/>
          </a:p>
        </p:txBody>
      </p:sp>
    </p:spTree>
    <p:extLst>
      <p:ext uri="{BB962C8B-B14F-4D97-AF65-F5344CB8AC3E}">
        <p14:creationId xmlns:p14="http://schemas.microsoft.com/office/powerpoint/2010/main" val="441979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i="1" dirty="0">
                <a:solidFill>
                  <a:schemeClr val="accent6">
                    <a:lumMod val="75000"/>
                  </a:schemeClr>
                </a:solidFill>
              </a:rPr>
              <a:t>you and your covered spouse are each eligible to earn wellness incentive credits of up to 480 credits toward medical expenses  (Blue Cross Blue Shield of Georgia (</a:t>
            </a:r>
            <a:r>
              <a:rPr lang="en-US" i="1" dirty="0" err="1">
                <a:solidFill>
                  <a:schemeClr val="accent6">
                    <a:lumMod val="75000"/>
                  </a:schemeClr>
                </a:solidFill>
              </a:rPr>
              <a:t>BCBSGa</a:t>
            </a:r>
            <a:r>
              <a:rPr lang="en-US" i="1" dirty="0">
                <a:solidFill>
                  <a:schemeClr val="accent6">
                    <a:lumMod val="75000"/>
                  </a:schemeClr>
                </a:solidFill>
              </a:rPr>
              <a:t>) or </a:t>
            </a:r>
            <a:r>
              <a:rPr lang="en-US" i="1" dirty="0" err="1">
                <a:solidFill>
                  <a:schemeClr val="accent6">
                    <a:lumMod val="75000"/>
                  </a:schemeClr>
                </a:solidFill>
              </a:rPr>
              <a:t>UnitedHealthcare</a:t>
            </a:r>
            <a:r>
              <a:rPr lang="en-US" i="1" dirty="0">
                <a:solidFill>
                  <a:schemeClr val="accent6">
                    <a:lumMod val="75000"/>
                  </a:schemeClr>
                </a:solidFill>
              </a:rPr>
              <a:t> Plan Options) </a:t>
            </a:r>
          </a:p>
          <a:p>
            <a:pPr>
              <a:defRPr/>
            </a:pPr>
            <a:r>
              <a:rPr lang="en-US" i="1" dirty="0">
                <a:solidFill>
                  <a:schemeClr val="accent6">
                    <a:lumMod val="75000"/>
                  </a:schemeClr>
                </a:solidFill>
              </a:rPr>
              <a:t>Credits rollover </a:t>
            </a:r>
          </a:p>
          <a:p>
            <a:pPr>
              <a:defRPr/>
            </a:pPr>
            <a:r>
              <a:rPr lang="en-US" i="1" dirty="0">
                <a:solidFill>
                  <a:schemeClr val="accent6">
                    <a:lumMod val="75000"/>
                  </a:schemeClr>
                </a:solidFill>
              </a:rPr>
              <a:t>Must be completed between January 1</a:t>
            </a:r>
            <a:r>
              <a:rPr lang="en-US" i="1" baseline="30000" dirty="0">
                <a:solidFill>
                  <a:schemeClr val="accent6">
                    <a:lumMod val="75000"/>
                  </a:schemeClr>
                </a:solidFill>
              </a:rPr>
              <a:t>ST</a:t>
            </a:r>
            <a:r>
              <a:rPr lang="en-US" i="1" dirty="0">
                <a:solidFill>
                  <a:schemeClr val="accent6">
                    <a:lumMod val="75000"/>
                  </a:schemeClr>
                </a:solidFill>
              </a:rPr>
              <a:t> November 30</a:t>
            </a:r>
          </a:p>
          <a:p>
            <a:pPr>
              <a:defRPr/>
            </a:pPr>
            <a:r>
              <a:rPr lang="en-US" i="1" dirty="0">
                <a:solidFill>
                  <a:schemeClr val="accent6">
                    <a:lumMod val="75000"/>
                  </a:schemeClr>
                </a:solidFill>
              </a:rPr>
              <a:t>That is a family total of 960 well-being incentive credits</a:t>
            </a:r>
            <a:r>
              <a:rPr lang="en-US" i="1" dirty="0" smtClean="0">
                <a:solidFill>
                  <a:schemeClr val="accent6">
                    <a:lumMod val="75000"/>
                  </a:schemeClr>
                </a:solidFill>
              </a:rPr>
              <a:t>.</a:t>
            </a:r>
          </a:p>
          <a:p>
            <a:endParaRPr lang="en-US" dirty="0"/>
          </a:p>
        </p:txBody>
      </p:sp>
      <p:sp>
        <p:nvSpPr>
          <p:cNvPr id="4" name="Slide Number Placeholder 3"/>
          <p:cNvSpPr>
            <a:spLocks noGrp="1"/>
          </p:cNvSpPr>
          <p:nvPr>
            <p:ph type="sldNum" sz="quarter" idx="10"/>
          </p:nvPr>
        </p:nvSpPr>
        <p:spPr/>
        <p:txBody>
          <a:bodyPr/>
          <a:lstStyle/>
          <a:p>
            <a:fld id="{D45591A3-7781-CB4B-9422-CFCA9217FFA8}" type="slidenum">
              <a:rPr lang="en-US" smtClean="0"/>
              <a:pPr/>
              <a:t>16</a:t>
            </a:fld>
            <a:endParaRPr lang="en-US"/>
          </a:p>
        </p:txBody>
      </p:sp>
    </p:spTree>
    <p:extLst>
      <p:ext uri="{BB962C8B-B14F-4D97-AF65-F5344CB8AC3E}">
        <p14:creationId xmlns:p14="http://schemas.microsoft.com/office/powerpoint/2010/main" val="441979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numCol="1"/>
          <a:lstStyle/>
          <a:p>
            <a:pPr defTabSz="931723">
              <a:defRPr/>
            </a:pPr>
            <a:r>
              <a:rPr lang="en-US" dirty="0"/>
              <a:t>Connect button for connection to the board-certified doctor. If they are seeing another patient, you can go to an online waiting room, or select another doctor who is available.</a:t>
            </a:r>
          </a:p>
          <a:p>
            <a:r>
              <a:rPr lang="en-US" b="1" dirty="0"/>
              <a:t>Traveling Out of State?	</a:t>
            </a:r>
            <a:r>
              <a:rPr lang="en-US" dirty="0"/>
              <a:t>Choose that State under MY LOCATION </a:t>
            </a:r>
            <a:r>
              <a:rPr lang="en-US" b="1" dirty="0"/>
              <a:t>Prescriptions </a:t>
            </a:r>
            <a:r>
              <a:rPr lang="en-US" dirty="0"/>
              <a:t>Georgia allows for virtual visiting doctors to prescribe medi-</a:t>
            </a:r>
          </a:p>
          <a:p>
            <a:r>
              <a:rPr lang="en-US" dirty="0"/>
              <a:t>cations (excluding controlled substances or lifestyle drugs)</a:t>
            </a:r>
          </a:p>
        </p:txBody>
      </p:sp>
      <p:sp>
        <p:nvSpPr>
          <p:cNvPr id="4" name="Slide Number Placeholder 3"/>
          <p:cNvSpPr>
            <a:spLocks noGrp="1"/>
          </p:cNvSpPr>
          <p:nvPr>
            <p:ph type="sldNum" sz="quarter" idx="10"/>
          </p:nvPr>
        </p:nvSpPr>
        <p:spPr/>
        <p:txBody>
          <a:bodyPr numCol="1"/>
          <a:lstStyle/>
          <a:p>
            <a:fld id="{D45591A3-7781-CB4B-9422-CFCA9217FFA8}" type="slidenum">
              <a:rPr lang="en-US" smtClean="0">
                <a:solidFill>
                  <a:prstClr val="black"/>
                </a:solidFill>
              </a:rPr>
              <a:pPr/>
              <a:t>17</a:t>
            </a:fld>
            <a:endParaRPr lang="en-US" dirty="0">
              <a:solidFill>
                <a:prstClr val="black"/>
              </a:solidFill>
            </a:endParaRPr>
          </a:p>
        </p:txBody>
      </p:sp>
      <p:sp>
        <p:nvSpPr>
          <p:cNvPr id="5" name="Date Placeholder 4"/>
          <p:cNvSpPr>
            <a:spLocks noGrp="1"/>
          </p:cNvSpPr>
          <p:nvPr>
            <p:ph type="dt" idx="11"/>
          </p:nvPr>
        </p:nvSpPr>
        <p:spPr/>
        <p:txBody>
          <a:bodyPr/>
          <a:lstStyle/>
          <a:p>
            <a:r>
              <a:rPr lang="en-US" smtClean="0"/>
              <a:t>August 3, 2020</a:t>
            </a:r>
            <a:endParaRPr lang="en-US"/>
          </a:p>
        </p:txBody>
      </p:sp>
    </p:spTree>
    <p:extLst>
      <p:ext uri="{BB962C8B-B14F-4D97-AF65-F5344CB8AC3E}">
        <p14:creationId xmlns:p14="http://schemas.microsoft.com/office/powerpoint/2010/main" val="33985504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numCol="1"/>
          <a:lstStyle/>
          <a:p>
            <a:pPr>
              <a:lnSpc>
                <a:spcPct val="80000"/>
              </a:lnSpc>
              <a:buFontTx/>
              <a:buNone/>
            </a:pPr>
            <a:r>
              <a:rPr lang="en-US" dirty="0">
                <a:solidFill>
                  <a:srgbClr val="000066"/>
                </a:solidFill>
                <a:latin typeface="Tahoma" pitchFamily="34" charset="0"/>
              </a:rPr>
              <a:t>Choose Any Provider</a:t>
            </a:r>
          </a:p>
          <a:p>
            <a:pPr>
              <a:lnSpc>
                <a:spcPct val="80000"/>
              </a:lnSpc>
              <a:buFontTx/>
              <a:buNone/>
            </a:pPr>
            <a:r>
              <a:rPr lang="en-US" dirty="0">
                <a:solidFill>
                  <a:srgbClr val="000066"/>
                </a:solidFill>
                <a:latin typeface="Tahoma" pitchFamily="34" charset="0"/>
              </a:rPr>
              <a:t>$1500 Lifetime Ortho Benefit</a:t>
            </a:r>
          </a:p>
          <a:p>
            <a:pPr>
              <a:lnSpc>
                <a:spcPct val="80000"/>
              </a:lnSpc>
              <a:buFontTx/>
              <a:buNone/>
            </a:pPr>
            <a:endParaRPr lang="en-US" dirty="0" smtClean="0"/>
          </a:p>
          <a:p>
            <a:endParaRPr lang="en-US" dirty="0"/>
          </a:p>
        </p:txBody>
      </p:sp>
      <p:sp>
        <p:nvSpPr>
          <p:cNvPr id="4" name="Slide Number Placeholder 3"/>
          <p:cNvSpPr>
            <a:spLocks noGrp="1"/>
          </p:cNvSpPr>
          <p:nvPr>
            <p:ph type="sldNum" sz="quarter" idx="10"/>
          </p:nvPr>
        </p:nvSpPr>
        <p:spPr/>
        <p:txBody>
          <a:bodyPr numCol="1"/>
          <a:lstStyle/>
          <a:p>
            <a:fld id="{D45591A3-7781-CB4B-9422-CFCA9217FFA8}" type="slidenum">
              <a:rPr lang="en-US" smtClean="0">
                <a:solidFill>
                  <a:prstClr val="black"/>
                </a:solidFill>
              </a:rPr>
              <a:pPr/>
              <a:t>18</a:t>
            </a:fld>
            <a:endParaRPr lang="en-US" dirty="0">
              <a:solidFill>
                <a:prstClr val="black"/>
              </a:solidFill>
            </a:endParaRPr>
          </a:p>
        </p:txBody>
      </p:sp>
      <p:sp>
        <p:nvSpPr>
          <p:cNvPr id="5" name="Date Placeholder 4"/>
          <p:cNvSpPr>
            <a:spLocks noGrp="1"/>
          </p:cNvSpPr>
          <p:nvPr>
            <p:ph type="dt" idx="11"/>
          </p:nvPr>
        </p:nvSpPr>
        <p:spPr/>
        <p:txBody>
          <a:bodyPr/>
          <a:lstStyle/>
          <a:p>
            <a:r>
              <a:rPr lang="en-US" smtClean="0"/>
              <a:t>August 3, 2020</a:t>
            </a:r>
            <a:endParaRPr lang="en-US"/>
          </a:p>
        </p:txBody>
      </p:sp>
    </p:spTree>
    <p:extLst>
      <p:ext uri="{BB962C8B-B14F-4D97-AF65-F5344CB8AC3E}">
        <p14:creationId xmlns:p14="http://schemas.microsoft.com/office/powerpoint/2010/main" val="356734637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numCol="1"/>
          <a:lstStyle/>
          <a:p>
            <a:pPr>
              <a:lnSpc>
                <a:spcPct val="80000"/>
              </a:lnSpc>
              <a:buFontTx/>
              <a:buNone/>
            </a:pPr>
            <a:endParaRPr lang="en-US" dirty="0">
              <a:solidFill>
                <a:srgbClr val="000066"/>
              </a:solidFill>
              <a:latin typeface="Tahoma" pitchFamily="34" charset="0"/>
            </a:endParaRPr>
          </a:p>
          <a:p>
            <a:pPr>
              <a:lnSpc>
                <a:spcPct val="80000"/>
              </a:lnSpc>
              <a:buFontTx/>
              <a:buNone/>
            </a:pPr>
            <a:endParaRPr lang="en-US" dirty="0">
              <a:solidFill>
                <a:srgbClr val="000066"/>
              </a:solidFill>
              <a:latin typeface="Tahoma" pitchFamily="34" charset="0"/>
            </a:endParaRPr>
          </a:p>
          <a:p>
            <a:endParaRPr lang="en-US" dirty="0"/>
          </a:p>
        </p:txBody>
      </p:sp>
      <p:sp>
        <p:nvSpPr>
          <p:cNvPr id="4" name="Slide Number Placeholder 3"/>
          <p:cNvSpPr>
            <a:spLocks noGrp="1"/>
          </p:cNvSpPr>
          <p:nvPr>
            <p:ph type="sldNum" sz="quarter" idx="10"/>
          </p:nvPr>
        </p:nvSpPr>
        <p:spPr/>
        <p:txBody>
          <a:bodyPr numCol="1"/>
          <a:lstStyle/>
          <a:p>
            <a:fld id="{D45591A3-7781-CB4B-9422-CFCA9217FFA8}" type="slidenum">
              <a:rPr lang="en-US" smtClean="0">
                <a:solidFill>
                  <a:prstClr val="black"/>
                </a:solidFill>
              </a:rPr>
              <a:pPr/>
              <a:t>19</a:t>
            </a:fld>
            <a:endParaRPr lang="en-US" dirty="0">
              <a:solidFill>
                <a:prstClr val="black"/>
              </a:solidFill>
            </a:endParaRPr>
          </a:p>
        </p:txBody>
      </p:sp>
      <p:sp>
        <p:nvSpPr>
          <p:cNvPr id="5" name="Date Placeholder 4"/>
          <p:cNvSpPr>
            <a:spLocks noGrp="1"/>
          </p:cNvSpPr>
          <p:nvPr>
            <p:ph type="dt" idx="11"/>
          </p:nvPr>
        </p:nvSpPr>
        <p:spPr/>
        <p:txBody>
          <a:bodyPr/>
          <a:lstStyle/>
          <a:p>
            <a:r>
              <a:rPr lang="en-US" smtClean="0"/>
              <a:t>August 3, 2020</a:t>
            </a:r>
            <a:endParaRPr lang="en-US"/>
          </a:p>
        </p:txBody>
      </p:sp>
    </p:spTree>
    <p:extLst>
      <p:ext uri="{BB962C8B-B14F-4D97-AF65-F5344CB8AC3E}">
        <p14:creationId xmlns:p14="http://schemas.microsoft.com/office/powerpoint/2010/main" val="35673463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r>
              <a:rPr lang="en-US" smtClean="0"/>
              <a:t>August 3, 2020</a:t>
            </a:r>
            <a:endParaRPr lang="en-US"/>
          </a:p>
        </p:txBody>
      </p:sp>
      <p:sp>
        <p:nvSpPr>
          <p:cNvPr id="5" name="Slide Number Placeholder 4"/>
          <p:cNvSpPr>
            <a:spLocks noGrp="1"/>
          </p:cNvSpPr>
          <p:nvPr>
            <p:ph type="sldNum" sz="quarter" idx="11"/>
          </p:nvPr>
        </p:nvSpPr>
        <p:spPr/>
        <p:txBody>
          <a:bodyPr/>
          <a:lstStyle/>
          <a:p>
            <a:fld id="{BD4960D9-99A6-4539-B8C5-675E9FDB4798}" type="slidenum">
              <a:rPr lang="en-US" smtClean="0"/>
              <a:pPr/>
              <a:t>2</a:t>
            </a:fld>
            <a:endParaRPr lang="en-US"/>
          </a:p>
        </p:txBody>
      </p:sp>
    </p:spTree>
    <p:extLst>
      <p:ext uri="{BB962C8B-B14F-4D97-AF65-F5344CB8AC3E}">
        <p14:creationId xmlns:p14="http://schemas.microsoft.com/office/powerpoint/2010/main" val="58586048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numCol="1"/>
          <a:lstStyle/>
          <a:p>
            <a:r>
              <a:rPr lang="en-US" dirty="0" smtClean="0"/>
              <a:t>Consolidated Admin Services is the provider</a:t>
            </a:r>
          </a:p>
          <a:p>
            <a:r>
              <a:rPr lang="en-US" dirty="0" smtClean="0"/>
              <a:t>You set aside dollars pre-taxed for a specific use and receive a VISA card.  Use this card just like a credit card at local day care facilities, drug stores or medical providers. </a:t>
            </a:r>
          </a:p>
          <a:p>
            <a:pPr>
              <a:lnSpc>
                <a:spcPct val="80000"/>
              </a:lnSpc>
              <a:buFontTx/>
              <a:buNone/>
            </a:pPr>
            <a:endParaRPr lang="en-US" dirty="0" smtClean="0"/>
          </a:p>
          <a:p>
            <a:endParaRPr lang="en-US" dirty="0"/>
          </a:p>
        </p:txBody>
      </p:sp>
      <p:sp>
        <p:nvSpPr>
          <p:cNvPr id="4" name="Slide Number Placeholder 3"/>
          <p:cNvSpPr>
            <a:spLocks noGrp="1"/>
          </p:cNvSpPr>
          <p:nvPr>
            <p:ph type="sldNum" sz="quarter" idx="10"/>
          </p:nvPr>
        </p:nvSpPr>
        <p:spPr/>
        <p:txBody>
          <a:bodyPr numCol="1"/>
          <a:lstStyle/>
          <a:p>
            <a:fld id="{D45591A3-7781-CB4B-9422-CFCA9217FFA8}" type="slidenum">
              <a:rPr lang="en-US" smtClean="0">
                <a:solidFill>
                  <a:prstClr val="black"/>
                </a:solidFill>
              </a:rPr>
              <a:pPr/>
              <a:t>20</a:t>
            </a:fld>
            <a:endParaRPr lang="en-US" dirty="0">
              <a:solidFill>
                <a:prstClr val="black"/>
              </a:solidFill>
            </a:endParaRPr>
          </a:p>
        </p:txBody>
      </p:sp>
      <p:sp>
        <p:nvSpPr>
          <p:cNvPr id="5" name="Date Placeholder 4"/>
          <p:cNvSpPr>
            <a:spLocks noGrp="1"/>
          </p:cNvSpPr>
          <p:nvPr>
            <p:ph type="dt" idx="11"/>
          </p:nvPr>
        </p:nvSpPr>
        <p:spPr/>
        <p:txBody>
          <a:bodyPr/>
          <a:lstStyle/>
          <a:p>
            <a:r>
              <a:rPr lang="en-US" smtClean="0"/>
              <a:t>August 3, 2020</a:t>
            </a:r>
            <a:endParaRPr lang="en-US"/>
          </a:p>
        </p:txBody>
      </p:sp>
    </p:spTree>
    <p:extLst>
      <p:ext uri="{BB962C8B-B14F-4D97-AF65-F5344CB8AC3E}">
        <p14:creationId xmlns:p14="http://schemas.microsoft.com/office/powerpoint/2010/main" val="356734637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45591A3-7781-CB4B-9422-CFCA9217FFA8}" type="slidenum">
              <a:rPr lang="en-US" smtClean="0">
                <a:solidFill>
                  <a:prstClr val="black"/>
                </a:solidFill>
              </a:rPr>
              <a:pPr/>
              <a:t>21</a:t>
            </a:fld>
            <a:endParaRPr lang="en-US">
              <a:solidFill>
                <a:prstClr val="black"/>
              </a:solidFill>
            </a:endParaRPr>
          </a:p>
        </p:txBody>
      </p:sp>
      <p:sp>
        <p:nvSpPr>
          <p:cNvPr id="5" name="Date Placeholder 4"/>
          <p:cNvSpPr>
            <a:spLocks noGrp="1"/>
          </p:cNvSpPr>
          <p:nvPr>
            <p:ph type="dt" idx="11"/>
          </p:nvPr>
        </p:nvSpPr>
        <p:spPr/>
        <p:txBody>
          <a:bodyPr/>
          <a:lstStyle/>
          <a:p>
            <a:r>
              <a:rPr lang="en-US" smtClean="0"/>
              <a:t>August 3, 2020</a:t>
            </a:r>
            <a:endParaRPr lang="en-US"/>
          </a:p>
        </p:txBody>
      </p:sp>
    </p:spTree>
    <p:extLst>
      <p:ext uri="{BB962C8B-B14F-4D97-AF65-F5344CB8AC3E}">
        <p14:creationId xmlns:p14="http://schemas.microsoft.com/office/powerpoint/2010/main" val="125397026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r>
              <a:rPr lang="en-US" smtClean="0"/>
              <a:t>August 3, 2020</a:t>
            </a:r>
            <a:endParaRPr lang="en-US"/>
          </a:p>
        </p:txBody>
      </p:sp>
      <p:sp>
        <p:nvSpPr>
          <p:cNvPr id="5" name="Slide Number Placeholder 4"/>
          <p:cNvSpPr>
            <a:spLocks noGrp="1"/>
          </p:cNvSpPr>
          <p:nvPr>
            <p:ph type="sldNum" sz="quarter" idx="11"/>
          </p:nvPr>
        </p:nvSpPr>
        <p:spPr/>
        <p:txBody>
          <a:bodyPr/>
          <a:lstStyle/>
          <a:p>
            <a:fld id="{BD4960D9-99A6-4539-B8C5-675E9FDB4798}" type="slidenum">
              <a:rPr lang="en-US" smtClean="0"/>
              <a:pPr/>
              <a:t>22</a:t>
            </a:fld>
            <a:endParaRPr lang="en-US"/>
          </a:p>
        </p:txBody>
      </p:sp>
    </p:spTree>
    <p:extLst>
      <p:ext uri="{BB962C8B-B14F-4D97-AF65-F5344CB8AC3E}">
        <p14:creationId xmlns:p14="http://schemas.microsoft.com/office/powerpoint/2010/main" val="323792462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numCol="1"/>
          <a:lstStyle/>
          <a:p>
            <a:pPr defTabSz="931723">
              <a:defRPr/>
            </a:pPr>
            <a:r>
              <a:rPr lang="en-US" dirty="0" smtClean="0">
                <a:solidFill>
                  <a:srgbClr val="000066"/>
                </a:solidFill>
                <a:latin typeface="Tahoma" pitchFamily="34" charset="0"/>
              </a:rPr>
              <a:t>Terminates when no longer employed</a:t>
            </a:r>
          </a:p>
          <a:p>
            <a:r>
              <a:rPr lang="en-US" dirty="0" smtClean="0"/>
              <a:t>If coverage is applied for when first eligible (i.e. as a new hire), it is issued on a guarantee issue basis (provided dependents are not disabled at the time of application). Employees electing to apply or increase the dependent life coverage during later open enrollments must provide satisfactory evidence of insurability.</a:t>
            </a:r>
          </a:p>
          <a:p>
            <a:r>
              <a:rPr lang="en-US" dirty="0" smtClean="0"/>
              <a:t>If both parents are employees of the school system, only one parent can cover the children, and an employee cannot be covered as an employee and as a dependent.</a:t>
            </a:r>
          </a:p>
          <a:p>
            <a:pPr defTabSz="931723">
              <a:defRPr/>
            </a:pPr>
            <a:endParaRPr lang="en-US" dirty="0" smtClean="0">
              <a:solidFill>
                <a:srgbClr val="000066"/>
              </a:solidFill>
              <a:latin typeface="Tahoma" pitchFamily="34" charset="0"/>
            </a:endParaRPr>
          </a:p>
          <a:p>
            <a:endParaRPr lang="en-US" dirty="0"/>
          </a:p>
        </p:txBody>
      </p:sp>
      <p:sp>
        <p:nvSpPr>
          <p:cNvPr id="4" name="Slide Number Placeholder 3"/>
          <p:cNvSpPr>
            <a:spLocks noGrp="1"/>
          </p:cNvSpPr>
          <p:nvPr>
            <p:ph type="sldNum" sz="quarter" idx="10"/>
          </p:nvPr>
        </p:nvSpPr>
        <p:spPr/>
        <p:txBody>
          <a:bodyPr numCol="1"/>
          <a:lstStyle/>
          <a:p>
            <a:fld id="{D45591A3-7781-CB4B-9422-CFCA9217FFA8}" type="slidenum">
              <a:rPr lang="en-US" smtClean="0">
                <a:solidFill>
                  <a:prstClr val="black"/>
                </a:solidFill>
              </a:rPr>
              <a:pPr/>
              <a:t>23</a:t>
            </a:fld>
            <a:endParaRPr lang="en-US" dirty="0">
              <a:solidFill>
                <a:prstClr val="black"/>
              </a:solidFill>
            </a:endParaRPr>
          </a:p>
        </p:txBody>
      </p:sp>
      <p:sp>
        <p:nvSpPr>
          <p:cNvPr id="5" name="Date Placeholder 4"/>
          <p:cNvSpPr>
            <a:spLocks noGrp="1"/>
          </p:cNvSpPr>
          <p:nvPr>
            <p:ph type="dt" idx="11"/>
          </p:nvPr>
        </p:nvSpPr>
        <p:spPr/>
        <p:txBody>
          <a:bodyPr/>
          <a:lstStyle/>
          <a:p>
            <a:r>
              <a:rPr lang="en-US" smtClean="0"/>
              <a:t>August 3, 2020</a:t>
            </a:r>
            <a:endParaRPr lang="en-US"/>
          </a:p>
        </p:txBody>
      </p:sp>
    </p:spTree>
    <p:extLst>
      <p:ext uri="{BB962C8B-B14F-4D97-AF65-F5344CB8AC3E}">
        <p14:creationId xmlns:p14="http://schemas.microsoft.com/office/powerpoint/2010/main" val="124881186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numCol="1"/>
          <a:lstStyle/>
          <a:p>
            <a:r>
              <a:rPr lang="en-US" dirty="0" smtClean="0"/>
              <a:t>Briefly</a:t>
            </a:r>
            <a:r>
              <a:rPr lang="en-US" baseline="0" dirty="0" smtClean="0"/>
              <a:t> cover items above</a:t>
            </a:r>
          </a:p>
          <a:p>
            <a:endParaRPr lang="en-US" baseline="0" dirty="0" smtClean="0"/>
          </a:p>
          <a:p>
            <a:r>
              <a:rPr lang="en-US" baseline="0" dirty="0" smtClean="0"/>
              <a:t>Pre-existing condition</a:t>
            </a:r>
          </a:p>
          <a:p>
            <a:endParaRPr lang="en-US" baseline="0" dirty="0" smtClean="0"/>
          </a:p>
          <a:p>
            <a:r>
              <a:rPr lang="en-US" baseline="0" dirty="0" smtClean="0"/>
              <a:t>Pregnancy same as any other illness or injury</a:t>
            </a:r>
          </a:p>
          <a:p>
            <a:endParaRPr lang="en-US" baseline="0" dirty="0" smtClean="0"/>
          </a:p>
          <a:p>
            <a:r>
              <a:rPr lang="en-US" baseline="0" dirty="0" smtClean="0"/>
              <a:t>Minimum salary and hours</a:t>
            </a:r>
            <a:endParaRPr lang="en-US" dirty="0"/>
          </a:p>
        </p:txBody>
      </p:sp>
      <p:sp>
        <p:nvSpPr>
          <p:cNvPr id="5" name="Slide Number Placeholder 4"/>
          <p:cNvSpPr>
            <a:spLocks noGrp="1"/>
          </p:cNvSpPr>
          <p:nvPr>
            <p:ph type="sldNum" sz="quarter" idx="11"/>
          </p:nvPr>
        </p:nvSpPr>
        <p:spPr/>
        <p:txBody>
          <a:bodyPr numCol="1"/>
          <a:lstStyle/>
          <a:p>
            <a:pPr>
              <a:defRPr/>
            </a:pPr>
            <a:fld id="{9FC4379C-FA2C-4394-84CC-1E86F8C36EB5}" type="slidenum">
              <a:rPr lang="en-US" smtClean="0">
                <a:solidFill>
                  <a:prstClr val="black"/>
                </a:solidFill>
              </a:rPr>
              <a:pPr>
                <a:defRPr/>
              </a:pPr>
              <a:t>24</a:t>
            </a:fld>
            <a:endParaRPr lang="en-US" dirty="0">
              <a:solidFill>
                <a:prstClr val="black"/>
              </a:solidFill>
            </a:endParaRPr>
          </a:p>
        </p:txBody>
      </p:sp>
      <p:sp>
        <p:nvSpPr>
          <p:cNvPr id="6" name="Date Placeholder 5"/>
          <p:cNvSpPr>
            <a:spLocks noGrp="1"/>
          </p:cNvSpPr>
          <p:nvPr>
            <p:ph type="dt" idx="12"/>
          </p:nvPr>
        </p:nvSpPr>
        <p:spPr/>
        <p:txBody>
          <a:bodyPr/>
          <a:lstStyle/>
          <a:p>
            <a:r>
              <a:rPr lang="en-US" smtClean="0"/>
              <a:t>August 3, 2020</a:t>
            </a:r>
            <a:endParaRPr lang="en-US"/>
          </a:p>
        </p:txBody>
      </p:sp>
    </p:spTree>
    <p:extLst>
      <p:ext uri="{BB962C8B-B14F-4D97-AF65-F5344CB8AC3E}">
        <p14:creationId xmlns:p14="http://schemas.microsoft.com/office/powerpoint/2010/main" val="334164607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numCol="1"/>
          <a:lstStyle/>
          <a:p>
            <a:pPr>
              <a:defRPr/>
            </a:pPr>
            <a:r>
              <a:rPr lang="en-US" dirty="0" smtClean="0">
                <a:cs typeface="Arial" pitchFamily="34" charset="0"/>
              </a:rPr>
              <a:t>Income Replacement due to off</a:t>
            </a:r>
            <a:r>
              <a:rPr lang="en-US" baseline="0" dirty="0" smtClean="0">
                <a:cs typeface="Arial" pitchFamily="34" charset="0"/>
              </a:rPr>
              <a:t> the job </a:t>
            </a:r>
            <a:r>
              <a:rPr lang="en-US" dirty="0" smtClean="0">
                <a:cs typeface="Arial" pitchFamily="34" charset="0"/>
              </a:rPr>
              <a:t>Accident or Illness</a:t>
            </a:r>
          </a:p>
          <a:p>
            <a:pPr>
              <a:defRPr/>
            </a:pPr>
            <a:endParaRPr lang="en-US" dirty="0" smtClean="0"/>
          </a:p>
          <a:p>
            <a:pPr>
              <a:defRPr/>
            </a:pPr>
            <a:r>
              <a:rPr lang="en-US" dirty="0" smtClean="0"/>
              <a:t>diagnosis, treatment or advice with in a twelve (12) month period preceding the effective date will not be covered unless the insured has gone twelve (12) months treatment free or has been continuously covered for twelve (12) months. </a:t>
            </a:r>
            <a:r>
              <a:rPr lang="en-US" b="1" dirty="0" smtClean="0">
                <a:cs typeface="Arial" pitchFamily="34" charset="0"/>
              </a:rPr>
              <a:t>	</a:t>
            </a:r>
          </a:p>
          <a:p>
            <a:endParaRPr lang="en-US" dirty="0"/>
          </a:p>
        </p:txBody>
      </p:sp>
      <p:sp>
        <p:nvSpPr>
          <p:cNvPr id="4" name="Slide Number Placeholder 3"/>
          <p:cNvSpPr>
            <a:spLocks noGrp="1"/>
          </p:cNvSpPr>
          <p:nvPr>
            <p:ph type="sldNum" sz="quarter" idx="10"/>
          </p:nvPr>
        </p:nvSpPr>
        <p:spPr/>
        <p:txBody>
          <a:bodyPr numCol="1"/>
          <a:lstStyle/>
          <a:p>
            <a:fld id="{D45591A3-7781-CB4B-9422-CFCA9217FFA8}" type="slidenum">
              <a:rPr lang="en-US" smtClean="0">
                <a:solidFill>
                  <a:prstClr val="black"/>
                </a:solidFill>
              </a:rPr>
              <a:pPr/>
              <a:t>25</a:t>
            </a:fld>
            <a:endParaRPr lang="en-US" dirty="0">
              <a:solidFill>
                <a:prstClr val="black"/>
              </a:solidFill>
            </a:endParaRPr>
          </a:p>
        </p:txBody>
      </p:sp>
      <p:sp>
        <p:nvSpPr>
          <p:cNvPr id="5" name="Date Placeholder 4"/>
          <p:cNvSpPr>
            <a:spLocks noGrp="1"/>
          </p:cNvSpPr>
          <p:nvPr>
            <p:ph type="dt" idx="11"/>
          </p:nvPr>
        </p:nvSpPr>
        <p:spPr/>
        <p:txBody>
          <a:bodyPr/>
          <a:lstStyle/>
          <a:p>
            <a:r>
              <a:rPr lang="en-US" smtClean="0"/>
              <a:t>August 3, 2020</a:t>
            </a:r>
            <a:endParaRPr lang="en-US"/>
          </a:p>
        </p:txBody>
      </p:sp>
    </p:spTree>
    <p:extLst>
      <p:ext uri="{BB962C8B-B14F-4D97-AF65-F5344CB8AC3E}">
        <p14:creationId xmlns:p14="http://schemas.microsoft.com/office/powerpoint/2010/main" val="356734637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r>
              <a:rPr lang="en-US" smtClean="0"/>
              <a:t>August 3, 2020</a:t>
            </a:r>
            <a:endParaRPr lang="en-US"/>
          </a:p>
        </p:txBody>
      </p:sp>
      <p:sp>
        <p:nvSpPr>
          <p:cNvPr id="5" name="Slide Number Placeholder 4"/>
          <p:cNvSpPr>
            <a:spLocks noGrp="1"/>
          </p:cNvSpPr>
          <p:nvPr>
            <p:ph type="sldNum" sz="quarter" idx="11"/>
          </p:nvPr>
        </p:nvSpPr>
        <p:spPr/>
        <p:txBody>
          <a:bodyPr/>
          <a:lstStyle/>
          <a:p>
            <a:fld id="{BD4960D9-99A6-4539-B8C5-675E9FDB4798}" type="slidenum">
              <a:rPr lang="en-US" smtClean="0"/>
              <a:pPr/>
              <a:t>26</a:t>
            </a:fld>
            <a:endParaRPr lang="en-US"/>
          </a:p>
        </p:txBody>
      </p:sp>
    </p:spTree>
    <p:extLst>
      <p:ext uri="{BB962C8B-B14F-4D97-AF65-F5344CB8AC3E}">
        <p14:creationId xmlns:p14="http://schemas.microsoft.com/office/powerpoint/2010/main" val="228177876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r>
              <a:rPr lang="en-US" smtClean="0"/>
              <a:t>August 3, 2020</a:t>
            </a:r>
            <a:endParaRPr lang="en-US"/>
          </a:p>
        </p:txBody>
      </p:sp>
      <p:sp>
        <p:nvSpPr>
          <p:cNvPr id="5" name="Slide Number Placeholder 4"/>
          <p:cNvSpPr>
            <a:spLocks noGrp="1"/>
          </p:cNvSpPr>
          <p:nvPr>
            <p:ph type="sldNum" sz="quarter" idx="11"/>
          </p:nvPr>
        </p:nvSpPr>
        <p:spPr/>
        <p:txBody>
          <a:bodyPr/>
          <a:lstStyle/>
          <a:p>
            <a:fld id="{BD4960D9-99A6-4539-B8C5-675E9FDB4798}" type="slidenum">
              <a:rPr lang="en-US" smtClean="0"/>
              <a:pPr/>
              <a:t>27</a:t>
            </a:fld>
            <a:endParaRPr lang="en-US"/>
          </a:p>
        </p:txBody>
      </p:sp>
    </p:spTree>
    <p:extLst>
      <p:ext uri="{BB962C8B-B14F-4D97-AF65-F5344CB8AC3E}">
        <p14:creationId xmlns:p14="http://schemas.microsoft.com/office/powerpoint/2010/main" val="13667961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r>
              <a:rPr lang="en-US" smtClean="0"/>
              <a:t>August 3, 2020</a:t>
            </a:r>
            <a:endParaRPr lang="en-US"/>
          </a:p>
        </p:txBody>
      </p:sp>
      <p:sp>
        <p:nvSpPr>
          <p:cNvPr id="5" name="Slide Number Placeholder 4"/>
          <p:cNvSpPr>
            <a:spLocks noGrp="1"/>
          </p:cNvSpPr>
          <p:nvPr>
            <p:ph type="sldNum" sz="quarter" idx="11"/>
          </p:nvPr>
        </p:nvSpPr>
        <p:spPr/>
        <p:txBody>
          <a:bodyPr/>
          <a:lstStyle/>
          <a:p>
            <a:fld id="{BD4960D9-99A6-4539-B8C5-675E9FDB4798}" type="slidenum">
              <a:rPr lang="en-US" smtClean="0"/>
              <a:pPr/>
              <a:t>3</a:t>
            </a:fld>
            <a:endParaRPr lang="en-US"/>
          </a:p>
        </p:txBody>
      </p:sp>
    </p:spTree>
    <p:extLst>
      <p:ext uri="{BB962C8B-B14F-4D97-AF65-F5344CB8AC3E}">
        <p14:creationId xmlns:p14="http://schemas.microsoft.com/office/powerpoint/2010/main" val="8039797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tLang="en-US" sz="1400" dirty="0"/>
          </a:p>
        </p:txBody>
      </p:sp>
      <p:sp>
        <p:nvSpPr>
          <p:cNvPr id="4" name="Slide Number Placeholder 3"/>
          <p:cNvSpPr>
            <a:spLocks noGrp="1"/>
          </p:cNvSpPr>
          <p:nvPr>
            <p:ph type="sldNum" sz="quarter" idx="10"/>
          </p:nvPr>
        </p:nvSpPr>
        <p:spPr/>
        <p:txBody>
          <a:bodyPr/>
          <a:lstStyle/>
          <a:p>
            <a:fld id="{D45591A3-7781-CB4B-9422-CFCA9217FFA8}" type="slidenum">
              <a:rPr lang="en-US" smtClean="0"/>
              <a:pPr/>
              <a:t>4</a:t>
            </a:fld>
            <a:endParaRPr lang="en-US" dirty="0"/>
          </a:p>
        </p:txBody>
      </p:sp>
      <p:sp>
        <p:nvSpPr>
          <p:cNvPr id="5" name="Date Placeholder 4"/>
          <p:cNvSpPr>
            <a:spLocks noGrp="1"/>
          </p:cNvSpPr>
          <p:nvPr>
            <p:ph type="dt" idx="11"/>
          </p:nvPr>
        </p:nvSpPr>
        <p:spPr/>
        <p:txBody>
          <a:bodyPr/>
          <a:lstStyle/>
          <a:p>
            <a:r>
              <a:rPr lang="en-US" smtClean="0"/>
              <a:t>August 3, 2020</a:t>
            </a:r>
            <a:endParaRPr lang="en-US"/>
          </a:p>
        </p:txBody>
      </p:sp>
    </p:spTree>
    <p:extLst>
      <p:ext uri="{BB962C8B-B14F-4D97-AF65-F5344CB8AC3E}">
        <p14:creationId xmlns:p14="http://schemas.microsoft.com/office/powerpoint/2010/main" val="16222413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tLang="en-US" sz="1400" dirty="0"/>
          </a:p>
        </p:txBody>
      </p:sp>
      <p:sp>
        <p:nvSpPr>
          <p:cNvPr id="4" name="Slide Number Placeholder 3"/>
          <p:cNvSpPr>
            <a:spLocks noGrp="1"/>
          </p:cNvSpPr>
          <p:nvPr>
            <p:ph type="sldNum" sz="quarter" idx="10"/>
          </p:nvPr>
        </p:nvSpPr>
        <p:spPr/>
        <p:txBody>
          <a:bodyPr/>
          <a:lstStyle/>
          <a:p>
            <a:fld id="{D45591A3-7781-CB4B-9422-CFCA9217FFA8}" type="slidenum">
              <a:rPr lang="en-US" smtClean="0"/>
              <a:pPr/>
              <a:t>5</a:t>
            </a:fld>
            <a:endParaRPr lang="en-US" dirty="0"/>
          </a:p>
        </p:txBody>
      </p:sp>
      <p:sp>
        <p:nvSpPr>
          <p:cNvPr id="5" name="Date Placeholder 4"/>
          <p:cNvSpPr>
            <a:spLocks noGrp="1"/>
          </p:cNvSpPr>
          <p:nvPr>
            <p:ph type="dt" idx="11"/>
          </p:nvPr>
        </p:nvSpPr>
        <p:spPr/>
        <p:txBody>
          <a:bodyPr/>
          <a:lstStyle/>
          <a:p>
            <a:r>
              <a:rPr lang="en-US" smtClean="0"/>
              <a:t>August 3, 2020</a:t>
            </a:r>
            <a:endParaRPr lang="en-US"/>
          </a:p>
        </p:txBody>
      </p:sp>
    </p:spTree>
    <p:extLst>
      <p:ext uri="{BB962C8B-B14F-4D97-AF65-F5344CB8AC3E}">
        <p14:creationId xmlns:p14="http://schemas.microsoft.com/office/powerpoint/2010/main" val="16222413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tLang="en-US" sz="1400" dirty="0"/>
          </a:p>
        </p:txBody>
      </p:sp>
      <p:sp>
        <p:nvSpPr>
          <p:cNvPr id="4" name="Slide Number Placeholder 3"/>
          <p:cNvSpPr>
            <a:spLocks noGrp="1"/>
          </p:cNvSpPr>
          <p:nvPr>
            <p:ph type="sldNum" sz="quarter" idx="10"/>
          </p:nvPr>
        </p:nvSpPr>
        <p:spPr/>
        <p:txBody>
          <a:bodyPr/>
          <a:lstStyle/>
          <a:p>
            <a:fld id="{D45591A3-7781-CB4B-9422-CFCA9217FFA8}" type="slidenum">
              <a:rPr lang="en-US" smtClean="0"/>
              <a:pPr/>
              <a:t>6</a:t>
            </a:fld>
            <a:endParaRPr lang="en-US" dirty="0"/>
          </a:p>
        </p:txBody>
      </p:sp>
      <p:sp>
        <p:nvSpPr>
          <p:cNvPr id="5" name="Date Placeholder 4"/>
          <p:cNvSpPr>
            <a:spLocks noGrp="1"/>
          </p:cNvSpPr>
          <p:nvPr>
            <p:ph type="dt" idx="11"/>
          </p:nvPr>
        </p:nvSpPr>
        <p:spPr/>
        <p:txBody>
          <a:bodyPr/>
          <a:lstStyle/>
          <a:p>
            <a:r>
              <a:rPr lang="en-US" smtClean="0"/>
              <a:t>August 3, 2020</a:t>
            </a:r>
            <a:endParaRPr lang="en-US"/>
          </a:p>
        </p:txBody>
      </p:sp>
    </p:spTree>
    <p:extLst>
      <p:ext uri="{BB962C8B-B14F-4D97-AF65-F5344CB8AC3E}">
        <p14:creationId xmlns:p14="http://schemas.microsoft.com/office/powerpoint/2010/main" val="16222413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r>
              <a:rPr lang="en-US" smtClean="0"/>
              <a:t>August 3, 2020</a:t>
            </a:r>
            <a:endParaRPr lang="en-US"/>
          </a:p>
        </p:txBody>
      </p:sp>
      <p:sp>
        <p:nvSpPr>
          <p:cNvPr id="5" name="Slide Number Placeholder 4"/>
          <p:cNvSpPr>
            <a:spLocks noGrp="1"/>
          </p:cNvSpPr>
          <p:nvPr>
            <p:ph type="sldNum" sz="quarter" idx="11"/>
          </p:nvPr>
        </p:nvSpPr>
        <p:spPr/>
        <p:txBody>
          <a:bodyPr/>
          <a:lstStyle/>
          <a:p>
            <a:fld id="{BD4960D9-99A6-4539-B8C5-675E9FDB4798}" type="slidenum">
              <a:rPr lang="en-US" smtClean="0"/>
              <a:pPr/>
              <a:t>7</a:t>
            </a:fld>
            <a:endParaRPr lang="en-US"/>
          </a:p>
        </p:txBody>
      </p:sp>
    </p:spTree>
    <p:extLst>
      <p:ext uri="{BB962C8B-B14F-4D97-AF65-F5344CB8AC3E}">
        <p14:creationId xmlns:p14="http://schemas.microsoft.com/office/powerpoint/2010/main" val="42643522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r>
              <a:rPr lang="en-US" smtClean="0"/>
              <a:t>August 3, 2020</a:t>
            </a:r>
            <a:endParaRPr lang="en-US"/>
          </a:p>
        </p:txBody>
      </p:sp>
      <p:sp>
        <p:nvSpPr>
          <p:cNvPr id="5" name="Slide Number Placeholder 4"/>
          <p:cNvSpPr>
            <a:spLocks noGrp="1"/>
          </p:cNvSpPr>
          <p:nvPr>
            <p:ph type="sldNum" sz="quarter" idx="11"/>
          </p:nvPr>
        </p:nvSpPr>
        <p:spPr/>
        <p:txBody>
          <a:bodyPr/>
          <a:lstStyle/>
          <a:p>
            <a:fld id="{BD4960D9-99A6-4539-B8C5-675E9FDB4798}" type="slidenum">
              <a:rPr lang="en-US" smtClean="0"/>
              <a:pPr/>
              <a:t>8</a:t>
            </a:fld>
            <a:endParaRPr lang="en-US"/>
          </a:p>
        </p:txBody>
      </p:sp>
    </p:spTree>
    <p:extLst>
      <p:ext uri="{BB962C8B-B14F-4D97-AF65-F5344CB8AC3E}">
        <p14:creationId xmlns:p14="http://schemas.microsoft.com/office/powerpoint/2010/main" val="23368188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numCol="1"/>
          <a:lstStyle/>
          <a:p>
            <a:r>
              <a:rPr lang="en-US" dirty="0">
                <a:solidFill>
                  <a:schemeClr val="accent2"/>
                </a:solidFill>
              </a:rPr>
              <a:t>Tricare supplement is available to eligible military members with DEERS number</a:t>
            </a:r>
          </a:p>
        </p:txBody>
      </p:sp>
      <p:sp>
        <p:nvSpPr>
          <p:cNvPr id="4" name="Slide Number Placeholder 3"/>
          <p:cNvSpPr>
            <a:spLocks noGrp="1"/>
          </p:cNvSpPr>
          <p:nvPr>
            <p:ph type="sldNum" sz="quarter" idx="10"/>
          </p:nvPr>
        </p:nvSpPr>
        <p:spPr/>
        <p:txBody>
          <a:bodyPr numCol="1"/>
          <a:lstStyle/>
          <a:p>
            <a:fld id="{D45591A3-7781-CB4B-9422-CFCA9217FFA8}" type="slidenum">
              <a:rPr lang="en-US" smtClean="0">
                <a:solidFill>
                  <a:prstClr val="black"/>
                </a:solidFill>
              </a:rPr>
              <a:pPr/>
              <a:t>9</a:t>
            </a:fld>
            <a:endParaRPr lang="en-US" dirty="0">
              <a:solidFill>
                <a:prstClr val="black"/>
              </a:solidFill>
            </a:endParaRPr>
          </a:p>
        </p:txBody>
      </p:sp>
      <p:sp>
        <p:nvSpPr>
          <p:cNvPr id="5" name="Date Placeholder 4"/>
          <p:cNvSpPr>
            <a:spLocks noGrp="1"/>
          </p:cNvSpPr>
          <p:nvPr>
            <p:ph type="dt" idx="11"/>
          </p:nvPr>
        </p:nvSpPr>
        <p:spPr/>
        <p:txBody>
          <a:bodyPr/>
          <a:lstStyle/>
          <a:p>
            <a:r>
              <a:rPr lang="en-US" smtClean="0"/>
              <a:t>August 3, 2020</a:t>
            </a:r>
            <a:endParaRPr lang="en-US"/>
          </a:p>
        </p:txBody>
      </p:sp>
    </p:spTree>
    <p:extLst>
      <p:ext uri="{BB962C8B-B14F-4D97-AF65-F5344CB8AC3E}">
        <p14:creationId xmlns:p14="http://schemas.microsoft.com/office/powerpoint/2010/main" val="49581602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Master" Target="../slideMasters/slideMaster5.xml"/></Relationships>
</file>

<file path=ppt/slideLayouts/_rels/slideLayout10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6.xml"/><Relationship Id="rId4" Type="http://schemas.openxmlformats.org/officeDocument/2006/relationships/image" Target="../media/image3.png"/></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Master" Target="../slideMasters/slideMaster6.xml"/></Relationships>
</file>

<file path=ppt/slideLayouts/_rels/slideLayout111.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Master" Target="../slideMasters/slideMaster6.xml"/></Relationships>
</file>

<file path=ppt/slideLayouts/_rels/slideLayout112.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Master" Target="../slideMasters/slideMaster6.xml"/></Relationships>
</file>

<file path=ppt/slideLayouts/_rels/slideLayout113.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Master" Target="../slideMasters/slideMaster6.xml"/></Relationships>
</file>

<file path=ppt/slideLayouts/_rels/slideLayout114.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Master" Target="../slideMasters/slideMaster6.xml"/></Relationships>
</file>

<file path=ppt/slideLayouts/_rels/slideLayout115.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Master" Target="../slideMasters/slideMaster6.xml"/></Relationships>
</file>

<file path=ppt/slideLayouts/_rels/slideLayout116.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Master" Target="../slideMasters/slideMaster6.xml"/></Relationships>
</file>

<file path=ppt/slideLayouts/_rels/slideLayout117.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Master" Target="../slideMasters/slideMaster6.xml"/></Relationships>
</file>

<file path=ppt/slideLayouts/_rels/slideLayout118.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Master" Target="../slideMasters/slideMaster6.xml"/></Relationships>
</file>

<file path=ppt/slideLayouts/_rels/slideLayout119.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Master" Target="../slideMasters/slideMaster6.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Master" Target="../slideMasters/slideMaster6.xml"/></Relationships>
</file>

<file path=ppt/slideLayouts/_rels/slideLayout12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7.xml"/><Relationship Id="rId4" Type="http://schemas.openxmlformats.org/officeDocument/2006/relationships/image" Target="../media/image3.png"/></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Master" Target="../slideMasters/slideMaster7.xml"/></Relationships>
</file>

<file path=ppt/slideLayouts/_rels/slideLayout131.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Master" Target="../slideMasters/slideMaster7.xml"/></Relationships>
</file>

<file path=ppt/slideLayouts/_rels/slideLayout132.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Master" Target="../slideMasters/slideMaster7.xml"/></Relationships>
</file>

<file path=ppt/slideLayouts/_rels/slideLayout133.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Master" Target="../slideMasters/slideMaster7.xml"/></Relationships>
</file>

<file path=ppt/slideLayouts/_rels/slideLayout134.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Master" Target="../slideMasters/slideMaster7.xml"/></Relationships>
</file>

<file path=ppt/slideLayouts/_rels/slideLayout135.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Master" Target="../slideMasters/slideMaster7.xml"/></Relationships>
</file>

<file path=ppt/slideLayouts/_rels/slideLayout136.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Master" Target="../slideMasters/slideMaster7.xml"/></Relationships>
</file>

<file path=ppt/slideLayouts/_rels/slideLayout137.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Master" Target="../slideMasters/slideMaster7.xml"/></Relationships>
</file>

<file path=ppt/slideLayouts/_rels/slideLayout138.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Master" Target="../slideMasters/slideMaster7.xml"/></Relationships>
</file>

<file path=ppt/slideLayouts/_rels/slideLayout139.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Master" Target="../slideMasters/slideMaster7.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Master" Target="../slideMasters/slideMaster7.xml"/></Relationships>
</file>

<file path=ppt/slideLayouts/_rels/slideLayout14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8.xml"/><Relationship Id="rId4" Type="http://schemas.openxmlformats.org/officeDocument/2006/relationships/image" Target="../media/image3.png"/></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Master" Target="../slideMasters/slideMaster8.xml"/></Relationships>
</file>

<file path=ppt/slideLayouts/_rels/slideLayout151.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Master" Target="../slideMasters/slideMaster8.xml"/></Relationships>
</file>

<file path=ppt/slideLayouts/_rels/slideLayout152.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Master" Target="../slideMasters/slideMaster8.xml"/></Relationships>
</file>

<file path=ppt/slideLayouts/_rels/slideLayout153.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Master" Target="../slideMasters/slideMaster8.xml"/></Relationships>
</file>

<file path=ppt/slideLayouts/_rels/slideLayout154.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Master" Target="../slideMasters/slideMaster8.xml"/></Relationships>
</file>

<file path=ppt/slideLayouts/_rels/slideLayout155.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Master" Target="../slideMasters/slideMaster8.xml"/></Relationships>
</file>

<file path=ppt/slideLayouts/_rels/slideLayout156.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Master" Target="../slideMasters/slideMaster8.xml"/></Relationships>
</file>

<file path=ppt/slideLayouts/_rels/slideLayout157.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Master" Target="../slideMasters/slideMaster8.xml"/></Relationships>
</file>

<file path=ppt/slideLayouts/_rels/slideLayout158.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Master" Target="../slideMasters/slideMaster8.xml"/></Relationships>
</file>

<file path=ppt/slideLayouts/_rels/slideLayout159.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Master" Target="../slideMasters/slideMaster8.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Master" Target="../slideMasters/slideMaster8.xml"/></Relationships>
</file>

<file path=ppt/slideLayouts/_rels/slideLayout16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9.xml"/><Relationship Id="rId4" Type="http://schemas.openxmlformats.org/officeDocument/2006/relationships/image" Target="../media/image3.png"/></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Master" Target="../slideMasters/slideMaster1.xml"/></Relationships>
</file>

<file path=ppt/slideLayouts/_rels/slideLayout170.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Master" Target="../slideMasters/slideMaster9.xml"/></Relationships>
</file>

<file path=ppt/slideLayouts/_rels/slideLayout171.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Master" Target="../slideMasters/slideMaster9.xml"/></Relationships>
</file>

<file path=ppt/slideLayouts/_rels/slideLayout172.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Master" Target="../slideMasters/slideMaster9.xml"/></Relationships>
</file>

<file path=ppt/slideLayouts/_rels/slideLayout173.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Master" Target="../slideMasters/slideMaster9.xml"/></Relationships>
</file>

<file path=ppt/slideLayouts/_rels/slideLayout174.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Master" Target="../slideMasters/slideMaster9.xml"/></Relationships>
</file>

<file path=ppt/slideLayouts/_rels/slideLayout175.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Master" Target="../slideMasters/slideMaster9.xml"/></Relationships>
</file>

<file path=ppt/slideLayouts/_rels/slideLayout176.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Master" Target="../slideMasters/slideMaster9.xml"/></Relationships>
</file>

<file path=ppt/slideLayouts/_rels/slideLayout177.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Master" Target="../slideMasters/slideMaster9.xml"/></Relationships>
</file>

<file path=ppt/slideLayouts/_rels/slideLayout178.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Master" Target="../slideMasters/slideMaster9.xml"/></Relationships>
</file>

<file path=ppt/slideLayouts/_rels/slideLayout179.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Master" Target="../slideMasters/slideMaster9.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Master" Target="../slideMasters/slideMaster1.xml"/></Relationships>
</file>

<file path=ppt/slideLayouts/_rels/slideLayout180.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Master" Target="../slideMasters/slideMaster9.xml"/></Relationships>
</file>

<file path=ppt/slideLayouts/_rels/slideLayout18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0.xml"/><Relationship Id="rId4" Type="http://schemas.openxmlformats.org/officeDocument/2006/relationships/image" Target="../media/image3.png"/></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Master" Target="../slideMasters/slideMaster1.xml"/></Relationships>
</file>

<file path=ppt/slideLayouts/_rels/slideLayout190.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Master" Target="../slideMasters/slideMaster10.xml"/></Relationships>
</file>

<file path=ppt/slideLayouts/_rels/slideLayout191.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Master" Target="../slideMasters/slideMaster10.xml"/></Relationships>
</file>

<file path=ppt/slideLayouts/_rels/slideLayout192.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Master" Target="../slideMasters/slideMaster10.xml"/></Relationships>
</file>

<file path=ppt/slideLayouts/_rels/slideLayout193.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Master" Target="../slideMasters/slideMaster10.xml"/></Relationships>
</file>

<file path=ppt/slideLayouts/_rels/slideLayout194.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Master" Target="../slideMasters/slideMaster10.xml"/></Relationships>
</file>

<file path=ppt/slideLayouts/_rels/slideLayout195.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Master" Target="../slideMasters/slideMaster10.xml"/></Relationships>
</file>

<file path=ppt/slideLayouts/_rels/slideLayout196.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Master" Target="../slideMasters/slideMaster10.xml"/></Relationships>
</file>

<file path=ppt/slideLayouts/_rels/slideLayout197.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Master" Target="../slideMasters/slideMaster10.xml"/></Relationships>
</file>

<file path=ppt/slideLayouts/_rels/slideLayout198.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Master" Target="../slideMasters/slideMaster10.xml"/></Relationships>
</file>

<file path=ppt/slideLayouts/_rels/slideLayout199.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Master" Target="../slideMasters/slideMaster10.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Master" Target="../slideMasters/slideMaster1.xml"/></Relationships>
</file>

<file path=ppt/slideLayouts/_rels/slideLayout200.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Master" Target="../slideMasters/slideMaster10.xml"/></Relationships>
</file>

<file path=ppt/slideLayouts/_rels/slideLayout20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1.xml"/><Relationship Id="rId4" Type="http://schemas.openxmlformats.org/officeDocument/2006/relationships/image" Target="../media/image3.png"/></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210.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Master" Target="../slideMasters/slideMaster11.xml"/></Relationships>
</file>

<file path=ppt/slideLayouts/_rels/slideLayout211.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Master" Target="../slideMasters/slideMaster11.xml"/></Relationships>
</file>

<file path=ppt/slideLayouts/_rels/slideLayout212.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Master" Target="../slideMasters/slideMaster11.xml"/></Relationships>
</file>

<file path=ppt/slideLayouts/_rels/slideLayout213.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Master" Target="../slideMasters/slideMaster11.xml"/></Relationships>
</file>

<file path=ppt/slideLayouts/_rels/slideLayout214.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Master" Target="../slideMasters/slideMaster11.xml"/></Relationships>
</file>

<file path=ppt/slideLayouts/_rels/slideLayout215.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Master" Target="../slideMasters/slideMaster11.xml"/></Relationships>
</file>

<file path=ppt/slideLayouts/_rels/slideLayout216.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Master" Target="../slideMasters/slideMaster11.xml"/></Relationships>
</file>

<file path=ppt/slideLayouts/_rels/slideLayout217.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Master" Target="../slideMasters/slideMaster11.xml"/></Relationships>
</file>

<file path=ppt/slideLayouts/_rels/slideLayout218.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Master" Target="../slideMasters/slideMaster11.xml"/></Relationships>
</file>

<file path=ppt/slideLayouts/_rels/slideLayout219.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Master" Target="../slideMasters/slideMaster1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Master" Target="../slideMasters/slideMaster11.xml"/></Relationships>
</file>

<file path=ppt/slideLayouts/_rels/slideLayout22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2.xml"/><Relationship Id="rId4" Type="http://schemas.openxmlformats.org/officeDocument/2006/relationships/image" Target="../media/image3.png"/></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0.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Master" Target="../slideMasters/slideMaster12.xml"/></Relationships>
</file>

<file path=ppt/slideLayouts/_rels/slideLayout231.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Master" Target="../slideMasters/slideMaster12.xml"/></Relationships>
</file>

<file path=ppt/slideLayouts/_rels/slideLayout232.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Master" Target="../slideMasters/slideMaster12.xml"/></Relationships>
</file>

<file path=ppt/slideLayouts/_rels/slideLayout233.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Master" Target="../slideMasters/slideMaster12.xml"/></Relationships>
</file>

<file path=ppt/slideLayouts/_rels/slideLayout234.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Master" Target="../slideMasters/slideMaster12.xml"/></Relationships>
</file>

<file path=ppt/slideLayouts/_rels/slideLayout235.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Master" Target="../slideMasters/slideMaster12.xml"/></Relationships>
</file>

<file path=ppt/slideLayouts/_rels/slideLayout236.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Master" Target="../slideMasters/slideMaster12.xml"/></Relationships>
</file>

<file path=ppt/slideLayouts/_rels/slideLayout237.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Master" Target="../slideMasters/slideMaster12.xml"/></Relationships>
</file>

<file path=ppt/slideLayouts/_rels/slideLayout238.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Master" Target="../slideMasters/slideMaster12.xml"/></Relationships>
</file>

<file path=ppt/slideLayouts/_rels/slideLayout239.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Master" Target="../slideMasters/slideMaster1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0.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Master" Target="../slideMasters/slideMaster12.xml"/></Relationships>
</file>

<file path=ppt/slideLayouts/_rels/slideLayout24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3.xml"/><Relationship Id="rId4" Type="http://schemas.openxmlformats.org/officeDocument/2006/relationships/image" Target="../media/image3.png"/></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0.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Master" Target="../slideMasters/slideMaster13.xml"/></Relationships>
</file>

<file path=ppt/slideLayouts/_rels/slideLayout251.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Master" Target="../slideMasters/slideMaster13.xml"/></Relationships>
</file>

<file path=ppt/slideLayouts/_rels/slideLayout252.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Master" Target="../slideMasters/slideMaster13.xml"/></Relationships>
</file>

<file path=ppt/slideLayouts/_rels/slideLayout253.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Master" Target="../slideMasters/slideMaster13.xml"/></Relationships>
</file>

<file path=ppt/slideLayouts/_rels/slideLayout254.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Master" Target="../slideMasters/slideMaster13.xml"/></Relationships>
</file>

<file path=ppt/slideLayouts/_rels/slideLayout255.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Master" Target="../slideMasters/slideMaster13.xml"/></Relationships>
</file>

<file path=ppt/slideLayouts/_rels/slideLayout256.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Master" Target="../slideMasters/slideMaster13.xml"/></Relationships>
</file>

<file path=ppt/slideLayouts/_rels/slideLayout257.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Master" Target="../slideMasters/slideMaster13.xml"/></Relationships>
</file>

<file path=ppt/slideLayouts/_rels/slideLayout258.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Master" Target="../slideMasters/slideMaster13.xml"/></Relationships>
</file>

<file path=ppt/slideLayouts/_rels/slideLayout259.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Master" Target="../slideMasters/slideMaster1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0.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Master" Target="../slideMasters/slideMaster13.xml"/></Relationships>
</file>

<file path=ppt/slideLayouts/_rels/slideLayout26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4.xml"/><Relationship Id="rId4" Type="http://schemas.openxmlformats.org/officeDocument/2006/relationships/image" Target="../media/image3.png"/></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0.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Master" Target="../slideMasters/slideMaster14.xml"/></Relationships>
</file>

<file path=ppt/slideLayouts/_rels/slideLayout271.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Master" Target="../slideMasters/slideMaster14.xml"/></Relationships>
</file>

<file path=ppt/slideLayouts/_rels/slideLayout272.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Master" Target="../slideMasters/slideMaster14.xml"/></Relationships>
</file>

<file path=ppt/slideLayouts/_rels/slideLayout273.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Master" Target="../slideMasters/slideMaster14.xml"/></Relationships>
</file>

<file path=ppt/slideLayouts/_rels/slideLayout274.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Master" Target="../slideMasters/slideMaster14.xml"/></Relationships>
</file>

<file path=ppt/slideLayouts/_rels/slideLayout275.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Master" Target="../slideMasters/slideMaster14.xml"/></Relationships>
</file>

<file path=ppt/slideLayouts/_rels/slideLayout276.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Master" Target="../slideMasters/slideMaster14.xml"/></Relationships>
</file>

<file path=ppt/slideLayouts/_rels/slideLayout277.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Master" Target="../slideMasters/slideMaster14.xml"/></Relationships>
</file>

<file path=ppt/slideLayouts/_rels/slideLayout278.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Master" Target="../slideMasters/slideMaster14.xml"/></Relationships>
</file>

<file path=ppt/slideLayouts/_rels/slideLayout279.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Master" Target="../slideMasters/slideMaster1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0.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Master" Target="../slideMasters/slideMaster14.xml"/></Relationships>
</file>

<file path=ppt/slideLayouts/_rels/slideLayout28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5.xml"/><Relationship Id="rId4" Type="http://schemas.openxmlformats.org/officeDocument/2006/relationships/image" Target="../media/image3.png"/></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8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8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8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8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8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0.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Master" Target="../slideMasters/slideMaster15.xml"/></Relationships>
</file>

<file path=ppt/slideLayouts/_rels/slideLayout291.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Master" Target="../slideMasters/slideMaster15.xml"/></Relationships>
</file>

<file path=ppt/slideLayouts/_rels/slideLayout292.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Master" Target="../slideMasters/slideMaster15.xml"/></Relationships>
</file>

<file path=ppt/slideLayouts/_rels/slideLayout293.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Master" Target="../slideMasters/slideMaster15.xml"/></Relationships>
</file>

<file path=ppt/slideLayouts/_rels/slideLayout294.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Master" Target="../slideMasters/slideMaster15.xml"/></Relationships>
</file>

<file path=ppt/slideLayouts/_rels/slideLayout295.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Master" Target="../slideMasters/slideMaster15.xml"/></Relationships>
</file>

<file path=ppt/slideLayouts/_rels/slideLayout296.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Master" Target="../slideMasters/slideMaster15.xml"/></Relationships>
</file>

<file path=ppt/slideLayouts/_rels/slideLayout297.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Master" Target="../slideMasters/slideMaster15.xml"/></Relationships>
</file>

<file path=ppt/slideLayouts/_rels/slideLayout298.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Master" Target="../slideMasters/slideMaster15.xml"/></Relationships>
</file>

<file path=ppt/slideLayouts/_rels/slideLayout299.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Master" Target="../slideMasters/slideMaster1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Master" Target="../slideMasters/slideMaster2.xml"/></Relationships>
</file>

<file path=ppt/slideLayouts/_rels/slideLayout300.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Master" Target="../slideMasters/slideMaster15.xml"/></Relationships>
</file>

<file path=ppt/slideLayouts/_rels/slideLayout30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6.xml"/><Relationship Id="rId4" Type="http://schemas.openxmlformats.org/officeDocument/2006/relationships/image" Target="../media/image3.png"/></Relationships>
</file>

<file path=ppt/slideLayouts/_rels/slideLayout30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30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30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30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30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30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30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30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Master" Target="../slideMasters/slideMaster2.xml"/></Relationships>
</file>

<file path=ppt/slideLayouts/_rels/slideLayout310.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Master" Target="../slideMasters/slideMaster16.xml"/></Relationships>
</file>

<file path=ppt/slideLayouts/_rels/slideLayout311.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Master" Target="../slideMasters/slideMaster16.xml"/></Relationships>
</file>

<file path=ppt/slideLayouts/_rels/slideLayout312.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Master" Target="../slideMasters/slideMaster16.xml"/></Relationships>
</file>

<file path=ppt/slideLayouts/_rels/slideLayout313.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Master" Target="../slideMasters/slideMaster16.xml"/></Relationships>
</file>

<file path=ppt/slideLayouts/_rels/slideLayout314.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Master" Target="../slideMasters/slideMaster16.xml"/></Relationships>
</file>

<file path=ppt/slideLayouts/_rels/slideLayout315.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Master" Target="../slideMasters/slideMaster16.xml"/></Relationships>
</file>

<file path=ppt/slideLayouts/_rels/slideLayout316.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Master" Target="../slideMasters/slideMaster16.xml"/></Relationships>
</file>

<file path=ppt/slideLayouts/_rels/slideLayout317.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Master" Target="../slideMasters/slideMaster16.xml"/></Relationships>
</file>

<file path=ppt/slideLayouts/_rels/slideLayout318.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Master" Target="../slideMasters/slideMaster16.xml"/></Relationships>
</file>

<file path=ppt/slideLayouts/_rels/slideLayout319.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Master" Target="../slideMasters/slideMaster16.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Master" Target="../slideMasters/slideMaster2.xml"/></Relationships>
</file>

<file path=ppt/slideLayouts/_rels/slideLayout320.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Master" Target="../slideMasters/slideMaster16.xml"/></Relationships>
</file>

<file path=ppt/slideLayouts/_rels/slideLayout32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7.xml"/><Relationship Id="rId4" Type="http://schemas.openxmlformats.org/officeDocument/2006/relationships/image" Target="../media/image3.png"/></Relationships>
</file>

<file path=ppt/slideLayouts/_rels/slideLayout32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32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32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32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32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32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32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32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Master" Target="../slideMasters/slideMaster2.xml"/></Relationships>
</file>

<file path=ppt/slideLayouts/_rels/slideLayout330.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Master" Target="../slideMasters/slideMaster17.xml"/></Relationships>
</file>

<file path=ppt/slideLayouts/_rels/slideLayout331.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Master" Target="../slideMasters/slideMaster17.xml"/></Relationships>
</file>

<file path=ppt/slideLayouts/_rels/slideLayout332.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Master" Target="../slideMasters/slideMaster17.xml"/></Relationships>
</file>

<file path=ppt/slideLayouts/_rels/slideLayout333.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Master" Target="../slideMasters/slideMaster17.xml"/></Relationships>
</file>

<file path=ppt/slideLayouts/_rels/slideLayout334.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Master" Target="../slideMasters/slideMaster17.xml"/></Relationships>
</file>

<file path=ppt/slideLayouts/_rels/slideLayout335.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Master" Target="../slideMasters/slideMaster17.xml"/></Relationships>
</file>

<file path=ppt/slideLayouts/_rels/slideLayout336.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Master" Target="../slideMasters/slideMaster17.xml"/></Relationships>
</file>

<file path=ppt/slideLayouts/_rels/slideLayout337.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Master" Target="../slideMasters/slideMaster17.xml"/></Relationships>
</file>

<file path=ppt/slideLayouts/_rels/slideLayout338.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Master" Target="../slideMasters/slideMaster17.xml"/></Relationships>
</file>

<file path=ppt/slideLayouts/_rels/slideLayout339.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Master" Target="../slideMasters/slideMaster17.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Master" Target="../slideMasters/slideMaster2.xml"/></Relationships>
</file>

<file path=ppt/slideLayouts/_rels/slideLayout340.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Master" Target="../slideMasters/slideMaster17.xml"/></Relationships>
</file>

<file path=ppt/slideLayouts/_rels/slideLayout34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34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34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34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34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34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34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34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34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Master" Target="../slideMasters/slideMaster2.xml"/></Relationships>
</file>

<file path=ppt/slideLayouts/_rels/slideLayout35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35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35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35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35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35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35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5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5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5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Master" Target="../slideMasters/slideMaster2.xml"/></Relationships>
</file>

<file path=ppt/slideLayouts/_rels/slideLayout36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6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36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36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36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36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36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6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6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6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Master" Target="../slideMasters/slideMaster2.xml"/></Relationships>
</file>

<file path=ppt/slideLayouts/_rels/slideLayout37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7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24.xml"/><Relationship Id="rId4" Type="http://schemas.openxmlformats.org/officeDocument/2006/relationships/image" Target="../media/image3.png"/></Relationships>
</file>

<file path=ppt/slideLayouts/_rels/slideLayout372.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73.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7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7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7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77.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7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79.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Master" Target="../slideMasters/slideMaster2.xml"/></Relationships>
</file>

<file path=ppt/slideLayouts/_rels/slideLayout380.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Master" Target="../slideMasters/slideMaster24.xml"/></Relationships>
</file>

<file path=ppt/slideLayouts/_rels/slideLayout381.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Master" Target="../slideMasters/slideMaster24.xml"/></Relationships>
</file>

<file path=ppt/slideLayouts/_rels/slideLayout382.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Master" Target="../slideMasters/slideMaster24.xml"/></Relationships>
</file>

<file path=ppt/slideLayouts/_rels/slideLayout383.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Master" Target="../slideMasters/slideMaster24.xml"/></Relationships>
</file>

<file path=ppt/slideLayouts/_rels/slideLayout384.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Master" Target="../slideMasters/slideMaster24.xml"/></Relationships>
</file>

<file path=ppt/slideLayouts/_rels/slideLayout385.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Master" Target="../slideMasters/slideMaster24.xml"/></Relationships>
</file>

<file path=ppt/slideLayouts/_rels/slideLayout386.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Master" Target="../slideMasters/slideMaster24.xml"/></Relationships>
</file>

<file path=ppt/slideLayouts/_rels/slideLayout387.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Master" Target="../slideMasters/slideMaster24.xml"/></Relationships>
</file>

<file path=ppt/slideLayouts/_rels/slideLayout388.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Master" Target="../slideMasters/slideMaster24.xml"/></Relationships>
</file>

<file path=ppt/slideLayouts/_rels/slideLayout389.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Master" Target="../slideMasters/slideMaster24.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Master" Target="../slideMasters/slideMaster2.xml"/></Relationships>
</file>

<file path=ppt/slideLayouts/_rels/slideLayout390.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Master" Target="../slideMasters/slideMaster24.xml"/></Relationships>
</file>

<file path=ppt/slideLayouts/_rels/slideLayout39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25.xml"/><Relationship Id="rId4" Type="http://schemas.openxmlformats.org/officeDocument/2006/relationships/image" Target="../media/image3.png"/></Relationships>
</file>

<file path=ppt/slideLayouts/_rels/slideLayout392.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93.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94.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9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96.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97.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98.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99.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3.xml"/><Relationship Id="rId4" Type="http://schemas.openxmlformats.org/officeDocument/2006/relationships/image" Target="../media/image3.png"/></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4.xml"/><Relationship Id="rId4" Type="http://schemas.openxmlformats.org/officeDocument/2006/relationships/image" Target="../media/image3.png"/></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Master" Target="../slideMasters/slideMaster4.xml"/></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5.xml"/><Relationship Id="rId4" Type="http://schemas.openxmlformats.org/officeDocument/2006/relationships/image" Target="../media/image3.png"/></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Master" Target="../slideMasters/slideMaster5.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Master" Target="../slideMasters/slideMaster5.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Master" Target="../slideMasters/slideMaster5.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Master" Target="../slideMasters/slideMaster5.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Master" Target="../slideMasters/slideMaster5.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Master" Target="../slideMasters/slideMaster5.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Master" Target="../slideMasters/slideMaster5.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Master" Target="../slideMasters/slideMaster5.xml"/></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Master" Target="../slideMasters/slideMaster5.xml"/></Relationships>
</file>

<file path=ppt/slideLayouts/_rels/slideLayout99.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43000" y="2561695"/>
            <a:ext cx="6858000" cy="732896"/>
          </a:xfrm>
        </p:spPr>
        <p:txBody>
          <a:bodyPr numCol="1" anchor="b">
            <a:noAutofit/>
          </a:bodyPr>
          <a:lstStyle>
            <a:lvl1pPr algn="ctr">
              <a:defRPr sz="6000">
                <a:latin typeface="Calibri" charset="0"/>
                <a:ea typeface="Calibri" charset="0"/>
                <a:cs typeface="Calibri" charset="0"/>
              </a:defRPr>
            </a:lvl1pPr>
          </a:lstStyle>
          <a:p>
            <a:r>
              <a:rPr lang="en-US" dirty="0" smtClean="0"/>
              <a:t>2017-18 BENEFITS</a:t>
            </a:r>
            <a:endParaRPr lang="en-US" dirty="0"/>
          </a:p>
        </p:txBody>
      </p:sp>
      <p:sp>
        <p:nvSpPr>
          <p:cNvPr id="3" name="Subtitle 2"/>
          <p:cNvSpPr>
            <a:spLocks noGrp="1"/>
          </p:cNvSpPr>
          <p:nvPr>
            <p:ph type="subTitle" idx="1" hasCustomPrompt="1"/>
          </p:nvPr>
        </p:nvSpPr>
        <p:spPr>
          <a:xfrm>
            <a:off x="1143000" y="3381905"/>
            <a:ext cx="6858000" cy="435628"/>
          </a:xfrm>
        </p:spPr>
        <p:txBody>
          <a:bodyPr numCol="1"/>
          <a:lstStyle>
            <a:lvl1pPr marL="0" indent="0" algn="ctr">
              <a:buNone/>
              <a:defRPr sz="1800"/>
            </a:lvl1pPr>
            <a:lvl2pPr marL="342677" indent="0" algn="ctr">
              <a:buNone/>
              <a:defRPr sz="1500"/>
            </a:lvl2pPr>
            <a:lvl3pPr marL="685357" indent="0" algn="ctr">
              <a:buNone/>
              <a:defRPr sz="1300"/>
            </a:lvl3pPr>
            <a:lvl4pPr marL="1028032" indent="0" algn="ctr">
              <a:buNone/>
              <a:defRPr sz="1200"/>
            </a:lvl4pPr>
            <a:lvl5pPr marL="1370711" indent="0" algn="ctr">
              <a:buNone/>
              <a:defRPr sz="1200"/>
            </a:lvl5pPr>
            <a:lvl6pPr marL="1713387" indent="0" algn="ctr">
              <a:buNone/>
              <a:defRPr sz="1200"/>
            </a:lvl6pPr>
            <a:lvl7pPr marL="2056062" indent="0" algn="ctr">
              <a:buNone/>
              <a:defRPr sz="1200"/>
            </a:lvl7pPr>
            <a:lvl8pPr marL="2398740" indent="0" algn="ctr">
              <a:buNone/>
              <a:defRPr sz="1200"/>
            </a:lvl8pPr>
            <a:lvl9pPr marL="2741420" indent="0" algn="ctr">
              <a:buNone/>
              <a:defRPr sz="1200"/>
            </a:lvl9pPr>
          </a:lstStyle>
          <a:p>
            <a:r>
              <a:rPr lang="en-US" dirty="0" smtClean="0"/>
              <a:t>Troup County Board of Commissioners</a:t>
            </a:r>
            <a:endParaRPr lang="en-US" dirty="0"/>
          </a:p>
        </p:txBody>
      </p:sp>
      <p:pic>
        <p:nvPicPr>
          <p:cNvPr id="5" name="Picture 4"/>
          <p:cNvPicPr>
            <a:picLocks noChangeAspect="1"/>
          </p:cNvPicPr>
          <p:nvPr userDrawn="1"/>
        </p:nvPicPr>
        <p:blipFill>
          <a:blip r:embed="rId2" cstate="print"/>
          <a:stretch>
            <a:fillRect/>
          </a:stretch>
        </p:blipFill>
        <p:spPr>
          <a:xfrm>
            <a:off x="6325340" y="-5007"/>
            <a:ext cx="2818660" cy="647918"/>
          </a:xfrm>
          <a:prstGeom prst="rect">
            <a:avLst/>
          </a:prstGeom>
        </p:spPr>
      </p:pic>
      <p:pic>
        <p:nvPicPr>
          <p:cNvPr id="13" name="Picture 12"/>
          <p:cNvPicPr>
            <a:picLocks noChangeAspect="1"/>
          </p:cNvPicPr>
          <p:nvPr userDrawn="1"/>
        </p:nvPicPr>
        <p:blipFill>
          <a:blip r:embed="rId3" cstate="print"/>
          <a:stretch>
            <a:fillRect/>
          </a:stretch>
        </p:blipFill>
        <p:spPr>
          <a:xfrm>
            <a:off x="12700" y="0"/>
            <a:ext cx="6312640" cy="642906"/>
          </a:xfrm>
          <a:prstGeom prst="rect">
            <a:avLst/>
          </a:prstGeom>
        </p:spPr>
      </p:pic>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60370" y="182300"/>
            <a:ext cx="1100563" cy="921212"/>
          </a:xfrm>
          <a:prstGeom prst="rect">
            <a:avLst/>
          </a:prstGeom>
        </p:spPr>
      </p:pic>
      <p:pic>
        <p:nvPicPr>
          <p:cNvPr id="14" name="Picture 13"/>
          <p:cNvPicPr>
            <a:picLocks noChangeAspect="1"/>
          </p:cNvPicPr>
          <p:nvPr userDrawn="1"/>
        </p:nvPicPr>
        <p:blipFill>
          <a:blip r:embed="rId3" cstate="print"/>
          <a:stretch>
            <a:fillRect/>
          </a:stretch>
        </p:blipFill>
        <p:spPr>
          <a:xfrm>
            <a:off x="0" y="6590956"/>
            <a:ext cx="9144000" cy="293220"/>
          </a:xfrm>
          <a:prstGeom prst="rect">
            <a:avLst/>
          </a:prstGeom>
        </p:spPr>
      </p:pic>
      <p:sp>
        <p:nvSpPr>
          <p:cNvPr id="12" name="TextBox 11"/>
          <p:cNvSpPr txBox="1"/>
          <p:nvPr userDrawn="1"/>
        </p:nvSpPr>
        <p:spPr>
          <a:xfrm>
            <a:off x="158750" y="6590966"/>
            <a:ext cx="3608917" cy="246165"/>
          </a:xfrm>
          <a:prstGeom prst="rect">
            <a:avLst/>
          </a:prstGeom>
          <a:noFill/>
        </p:spPr>
        <p:txBody>
          <a:bodyPr wrap="square" lIns="91380" tIns="45692" rIns="91380" bIns="45692" numCol="1" rtlCol="0">
            <a:spAutoFit/>
          </a:bodyPr>
          <a:lstStyle/>
          <a:p>
            <a:r>
              <a:rPr lang="en-US" sz="1000" dirty="0">
                <a:solidFill>
                  <a:prstClr val="white"/>
                </a:solidFill>
                <a:latin typeface="Calibri" charset="0"/>
                <a:ea typeface="Calibri" charset="0"/>
                <a:cs typeface="Calibri" charset="0"/>
              </a:rPr>
              <a:t>Houze.org</a:t>
            </a:r>
          </a:p>
        </p:txBody>
      </p:sp>
    </p:spTree>
    <p:extLst>
      <p:ext uri="{BB962C8B-B14F-4D97-AF65-F5344CB8AC3E}">
        <p14:creationId xmlns:p14="http://schemas.microsoft.com/office/powerpoint/2010/main" val="9553180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pic>
        <p:nvPicPr>
          <p:cNvPr id="112642" name="Picture 2" descr="G:\LOGOS\houzelogosm.gif"/>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a:xfrm>
            <a:off x="4953001" y="76200"/>
            <a:ext cx="653143" cy="45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0146560"/>
      </p:ext>
    </p:extLst>
  </p:cSld>
  <p:clrMapOvr>
    <a:masterClrMapping/>
  </p:clrMapOvr>
  <p:timing>
    <p:tnLst>
      <p:par>
        <p:cTn id="1" dur="indefinite" restart="never" nodeType="tmRoot"/>
      </p:par>
    </p:tnLst>
  </p:timing>
</p:sldLayout>
</file>

<file path=ppt/slideLayouts/slideLayout100.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pic>
        <p:nvPicPr>
          <p:cNvPr id="112642" name="Picture 2" descr="G:\LOGOS\houzelogosm.gif"/>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a:xfrm>
            <a:off x="4953001" y="76200"/>
            <a:ext cx="653143" cy="45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7443393"/>
      </p:ext>
    </p:extLst>
  </p:cSld>
  <p:clrMapOvr>
    <a:masterClrMapping/>
  </p:clrMapOvr>
  <p:timing>
    <p:tnLst>
      <p:par>
        <p:cTn id="1" dur="indefinite" restart="never" nodeType="tmRoot"/>
      </p:par>
    </p:tnLst>
  </p:timing>
</p:sldLayout>
</file>

<file path=ppt/slideLayouts/slideLayout10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43000" y="2561695"/>
            <a:ext cx="6858000" cy="732896"/>
          </a:xfrm>
        </p:spPr>
        <p:txBody>
          <a:bodyPr numCol="1" anchor="b">
            <a:noAutofit/>
          </a:bodyPr>
          <a:lstStyle>
            <a:lvl1pPr algn="ctr">
              <a:defRPr sz="6000">
                <a:latin typeface="Calibri" charset="0"/>
                <a:ea typeface="Calibri" charset="0"/>
                <a:cs typeface="Calibri" charset="0"/>
              </a:defRPr>
            </a:lvl1pPr>
          </a:lstStyle>
          <a:p>
            <a:r>
              <a:rPr lang="en-US" dirty="0" smtClean="0"/>
              <a:t>2017-18 BENEFITS</a:t>
            </a:r>
            <a:endParaRPr lang="en-US" dirty="0"/>
          </a:p>
        </p:txBody>
      </p:sp>
      <p:sp>
        <p:nvSpPr>
          <p:cNvPr id="3" name="Subtitle 2"/>
          <p:cNvSpPr>
            <a:spLocks noGrp="1"/>
          </p:cNvSpPr>
          <p:nvPr>
            <p:ph type="subTitle" idx="1" hasCustomPrompt="1"/>
          </p:nvPr>
        </p:nvSpPr>
        <p:spPr>
          <a:xfrm>
            <a:off x="1143000" y="3381905"/>
            <a:ext cx="6858000" cy="435628"/>
          </a:xfrm>
        </p:spPr>
        <p:txBody>
          <a:bodyPr numCol="1"/>
          <a:lstStyle>
            <a:lvl1pPr marL="0" indent="0" algn="ctr">
              <a:buNone/>
              <a:defRPr sz="1800"/>
            </a:lvl1pPr>
            <a:lvl2pPr marL="342677" indent="0" algn="ctr">
              <a:buNone/>
              <a:defRPr sz="1500"/>
            </a:lvl2pPr>
            <a:lvl3pPr marL="685357" indent="0" algn="ctr">
              <a:buNone/>
              <a:defRPr sz="1300"/>
            </a:lvl3pPr>
            <a:lvl4pPr marL="1028032" indent="0" algn="ctr">
              <a:buNone/>
              <a:defRPr sz="1200"/>
            </a:lvl4pPr>
            <a:lvl5pPr marL="1370711" indent="0" algn="ctr">
              <a:buNone/>
              <a:defRPr sz="1200"/>
            </a:lvl5pPr>
            <a:lvl6pPr marL="1713387" indent="0" algn="ctr">
              <a:buNone/>
              <a:defRPr sz="1200"/>
            </a:lvl6pPr>
            <a:lvl7pPr marL="2056062" indent="0" algn="ctr">
              <a:buNone/>
              <a:defRPr sz="1200"/>
            </a:lvl7pPr>
            <a:lvl8pPr marL="2398740" indent="0" algn="ctr">
              <a:buNone/>
              <a:defRPr sz="1200"/>
            </a:lvl8pPr>
            <a:lvl9pPr marL="2741420" indent="0" algn="ctr">
              <a:buNone/>
              <a:defRPr sz="1200"/>
            </a:lvl9pPr>
          </a:lstStyle>
          <a:p>
            <a:r>
              <a:rPr lang="en-US" dirty="0" smtClean="0"/>
              <a:t>Troup County Board of Commissioners</a:t>
            </a:r>
            <a:endParaRPr lang="en-US" dirty="0"/>
          </a:p>
        </p:txBody>
      </p:sp>
      <p:pic>
        <p:nvPicPr>
          <p:cNvPr id="5" name="Picture 4"/>
          <p:cNvPicPr>
            <a:picLocks noChangeAspect="1"/>
          </p:cNvPicPr>
          <p:nvPr userDrawn="1"/>
        </p:nvPicPr>
        <p:blipFill>
          <a:blip r:embed="rId2" cstate="print"/>
          <a:stretch>
            <a:fillRect/>
          </a:stretch>
        </p:blipFill>
        <p:spPr>
          <a:xfrm>
            <a:off x="6325340" y="-5007"/>
            <a:ext cx="2818660" cy="647918"/>
          </a:xfrm>
          <a:prstGeom prst="rect">
            <a:avLst/>
          </a:prstGeom>
        </p:spPr>
      </p:pic>
      <p:pic>
        <p:nvPicPr>
          <p:cNvPr id="13" name="Picture 12"/>
          <p:cNvPicPr>
            <a:picLocks noChangeAspect="1"/>
          </p:cNvPicPr>
          <p:nvPr userDrawn="1"/>
        </p:nvPicPr>
        <p:blipFill>
          <a:blip r:embed="rId3" cstate="print"/>
          <a:stretch>
            <a:fillRect/>
          </a:stretch>
        </p:blipFill>
        <p:spPr>
          <a:xfrm>
            <a:off x="12700" y="0"/>
            <a:ext cx="6312640" cy="642906"/>
          </a:xfrm>
          <a:prstGeom prst="rect">
            <a:avLst/>
          </a:prstGeom>
        </p:spPr>
      </p:pic>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60370" y="182300"/>
            <a:ext cx="1100563" cy="921212"/>
          </a:xfrm>
          <a:prstGeom prst="rect">
            <a:avLst/>
          </a:prstGeom>
        </p:spPr>
      </p:pic>
      <p:pic>
        <p:nvPicPr>
          <p:cNvPr id="14" name="Picture 13"/>
          <p:cNvPicPr>
            <a:picLocks noChangeAspect="1"/>
          </p:cNvPicPr>
          <p:nvPr userDrawn="1"/>
        </p:nvPicPr>
        <p:blipFill>
          <a:blip r:embed="rId3" cstate="print"/>
          <a:stretch>
            <a:fillRect/>
          </a:stretch>
        </p:blipFill>
        <p:spPr>
          <a:xfrm>
            <a:off x="0" y="6590956"/>
            <a:ext cx="9144000" cy="293220"/>
          </a:xfrm>
          <a:prstGeom prst="rect">
            <a:avLst/>
          </a:prstGeom>
        </p:spPr>
      </p:pic>
      <p:sp>
        <p:nvSpPr>
          <p:cNvPr id="12" name="TextBox 11"/>
          <p:cNvSpPr txBox="1"/>
          <p:nvPr userDrawn="1"/>
        </p:nvSpPr>
        <p:spPr>
          <a:xfrm>
            <a:off x="158750" y="6590966"/>
            <a:ext cx="3608917" cy="246165"/>
          </a:xfrm>
          <a:prstGeom prst="rect">
            <a:avLst/>
          </a:prstGeom>
          <a:noFill/>
        </p:spPr>
        <p:txBody>
          <a:bodyPr wrap="square" lIns="91380" tIns="45692" rIns="91380" bIns="45692" numCol="1" rtlCol="0">
            <a:spAutoFit/>
          </a:bodyPr>
          <a:lstStyle/>
          <a:p>
            <a:r>
              <a:rPr lang="en-US" sz="1000" dirty="0">
                <a:solidFill>
                  <a:prstClr val="white"/>
                </a:solidFill>
                <a:latin typeface="Calibri" charset="0"/>
                <a:ea typeface="Calibri" charset="0"/>
                <a:cs typeface="Calibri" charset="0"/>
              </a:rPr>
              <a:t>Houze.org</a:t>
            </a:r>
          </a:p>
        </p:txBody>
      </p:sp>
    </p:spTree>
    <p:extLst>
      <p:ext uri="{BB962C8B-B14F-4D97-AF65-F5344CB8AC3E}">
        <p14:creationId xmlns:p14="http://schemas.microsoft.com/office/powerpoint/2010/main" val="4236883916"/>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numCol="1"/>
          <a:lstStyle/>
          <a:p>
            <a:r>
              <a:rPr lang="en-US" smtClean="0"/>
              <a:t>Click to edit Master title style</a:t>
            </a:r>
            <a:endParaRPr lang="en-US" dirty="0"/>
          </a:p>
        </p:txBody>
      </p:sp>
      <p:sp>
        <p:nvSpPr>
          <p:cNvPr id="3" name="Content Placeholder 2"/>
          <p:cNvSpPr>
            <a:spLocks noGrp="1"/>
          </p:cNvSpPr>
          <p:nvPr>
            <p:ph idx="1"/>
          </p:nvPr>
        </p:nvSpPr>
        <p:spPr/>
        <p:txBody>
          <a:bodyPr numCol="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numCol="1"/>
          <a:lstStyle/>
          <a:p>
            <a:fld id="{F4D94C68-AA38-F54C-B5FB-B0BAFAC92C47}"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816400137"/>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59"/>
            <a:ext cx="7886700" cy="2852737"/>
          </a:xfrm>
        </p:spPr>
        <p:txBody>
          <a:bodyPr numCol="1" anchor="b"/>
          <a:lstStyle>
            <a:lvl1pPr>
              <a:defRPr sz="45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84"/>
            <a:ext cx="7886700" cy="1500187"/>
          </a:xfrm>
        </p:spPr>
        <p:txBody>
          <a:bodyPr numCol="1"/>
          <a:lstStyle>
            <a:lvl1pPr marL="0" indent="0">
              <a:buNone/>
              <a:defRPr sz="1800">
                <a:solidFill>
                  <a:schemeClr val="tx1">
                    <a:tint val="75000"/>
                  </a:schemeClr>
                </a:solidFill>
              </a:defRPr>
            </a:lvl1pPr>
            <a:lvl2pPr marL="342677" indent="0">
              <a:buNone/>
              <a:defRPr sz="1500">
                <a:solidFill>
                  <a:schemeClr val="tx1">
                    <a:tint val="75000"/>
                  </a:schemeClr>
                </a:solidFill>
              </a:defRPr>
            </a:lvl2pPr>
            <a:lvl3pPr marL="685357" indent="0">
              <a:buNone/>
              <a:defRPr sz="1300">
                <a:solidFill>
                  <a:schemeClr val="tx1">
                    <a:tint val="75000"/>
                  </a:schemeClr>
                </a:solidFill>
              </a:defRPr>
            </a:lvl3pPr>
            <a:lvl4pPr marL="1028032" indent="0">
              <a:buNone/>
              <a:defRPr sz="1200">
                <a:solidFill>
                  <a:schemeClr val="tx1">
                    <a:tint val="75000"/>
                  </a:schemeClr>
                </a:solidFill>
              </a:defRPr>
            </a:lvl4pPr>
            <a:lvl5pPr marL="1370711" indent="0">
              <a:buNone/>
              <a:defRPr sz="1200">
                <a:solidFill>
                  <a:schemeClr val="tx1">
                    <a:tint val="75000"/>
                  </a:schemeClr>
                </a:solidFill>
              </a:defRPr>
            </a:lvl5pPr>
            <a:lvl6pPr marL="1713387" indent="0">
              <a:buNone/>
              <a:defRPr sz="1200">
                <a:solidFill>
                  <a:schemeClr val="tx1">
                    <a:tint val="75000"/>
                  </a:schemeClr>
                </a:solidFill>
              </a:defRPr>
            </a:lvl6pPr>
            <a:lvl7pPr marL="2056062" indent="0">
              <a:buNone/>
              <a:defRPr sz="1200">
                <a:solidFill>
                  <a:schemeClr val="tx1">
                    <a:tint val="75000"/>
                  </a:schemeClr>
                </a:solidFill>
              </a:defRPr>
            </a:lvl7pPr>
            <a:lvl8pPr marL="2398740" indent="0">
              <a:buNone/>
              <a:defRPr sz="1200">
                <a:solidFill>
                  <a:schemeClr val="tx1">
                    <a:tint val="75000"/>
                  </a:schemeClr>
                </a:solidFill>
              </a:defRPr>
            </a:lvl8pPr>
            <a:lvl9pPr marL="2741420" indent="0">
              <a:buNone/>
              <a:defRPr sz="1200">
                <a:solidFill>
                  <a:schemeClr val="tx1">
                    <a:tint val="75000"/>
                  </a:schemeClr>
                </a:solidFill>
              </a:defRPr>
            </a:lvl9pPr>
          </a:lstStyle>
          <a:p>
            <a:pPr lvl="0"/>
            <a:r>
              <a:rPr lang="en-US" smtClean="0"/>
              <a:t>Click to edit Master text styles</a:t>
            </a:r>
          </a:p>
        </p:txBody>
      </p:sp>
      <p:sp>
        <p:nvSpPr>
          <p:cNvPr id="6" name="Slide Number Placeholder 5"/>
          <p:cNvSpPr>
            <a:spLocks noGrp="1"/>
          </p:cNvSpPr>
          <p:nvPr>
            <p:ph type="sldNum" sz="quarter" idx="12"/>
          </p:nvPr>
        </p:nvSpPr>
        <p:spPr/>
        <p:txBody>
          <a:bodyPr numCol="1"/>
          <a:lstStyle/>
          <a:p>
            <a:fld id="{F4D94C68-AA38-F54C-B5FB-B0BAFAC92C47}"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59963475"/>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numCol="1"/>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numCol="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numCol="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2"/>
          </p:nvPr>
        </p:nvSpPr>
        <p:spPr/>
        <p:txBody>
          <a:bodyPr numCol="1"/>
          <a:lstStyle/>
          <a:p>
            <a:fld id="{F4D94C68-AA38-F54C-B5FB-B0BAFAC92C47}"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708161351"/>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numCol="1"/>
          <a:lstStyle/>
          <a:p>
            <a:r>
              <a:rPr lang="en-US" smtClean="0"/>
              <a:t>Click to edit Master title style</a:t>
            </a:r>
            <a:endParaRPr lang="en-US"/>
          </a:p>
        </p:txBody>
      </p:sp>
      <p:sp>
        <p:nvSpPr>
          <p:cNvPr id="3" name="Text Placeholder 2"/>
          <p:cNvSpPr>
            <a:spLocks noGrp="1"/>
          </p:cNvSpPr>
          <p:nvPr>
            <p:ph type="body" idx="1"/>
          </p:nvPr>
        </p:nvSpPr>
        <p:spPr>
          <a:xfrm>
            <a:off x="629842" y="1681167"/>
            <a:ext cx="3868340" cy="823912"/>
          </a:xfrm>
        </p:spPr>
        <p:txBody>
          <a:bodyPr numCol="1" anchor="b"/>
          <a:lstStyle>
            <a:lvl1pPr marL="0" indent="0">
              <a:buNone/>
              <a:defRPr sz="1800" b="1"/>
            </a:lvl1pPr>
            <a:lvl2pPr marL="342677" indent="0">
              <a:buNone/>
              <a:defRPr sz="1500" b="1"/>
            </a:lvl2pPr>
            <a:lvl3pPr marL="685357" indent="0">
              <a:buNone/>
              <a:defRPr sz="1300" b="1"/>
            </a:lvl3pPr>
            <a:lvl4pPr marL="1028032" indent="0">
              <a:buNone/>
              <a:defRPr sz="1200" b="1"/>
            </a:lvl4pPr>
            <a:lvl5pPr marL="1370711" indent="0">
              <a:buNone/>
              <a:defRPr sz="1200" b="1"/>
            </a:lvl5pPr>
            <a:lvl6pPr marL="1713387" indent="0">
              <a:buNone/>
              <a:defRPr sz="1200" b="1"/>
            </a:lvl6pPr>
            <a:lvl7pPr marL="2056062" indent="0">
              <a:buNone/>
              <a:defRPr sz="1200" b="1"/>
            </a:lvl7pPr>
            <a:lvl8pPr marL="2398740" indent="0">
              <a:buNone/>
              <a:defRPr sz="1200" b="1"/>
            </a:lvl8pPr>
            <a:lvl9pPr marL="274142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numCol="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1" y="1681167"/>
            <a:ext cx="3887391" cy="823912"/>
          </a:xfrm>
        </p:spPr>
        <p:txBody>
          <a:bodyPr numCol="1" anchor="b"/>
          <a:lstStyle>
            <a:lvl1pPr marL="0" indent="0">
              <a:buNone/>
              <a:defRPr sz="1800" b="1"/>
            </a:lvl1pPr>
            <a:lvl2pPr marL="342677" indent="0">
              <a:buNone/>
              <a:defRPr sz="1500" b="1"/>
            </a:lvl2pPr>
            <a:lvl3pPr marL="685357" indent="0">
              <a:buNone/>
              <a:defRPr sz="1300" b="1"/>
            </a:lvl3pPr>
            <a:lvl4pPr marL="1028032" indent="0">
              <a:buNone/>
              <a:defRPr sz="1200" b="1"/>
            </a:lvl4pPr>
            <a:lvl5pPr marL="1370711" indent="0">
              <a:buNone/>
              <a:defRPr sz="1200" b="1"/>
            </a:lvl5pPr>
            <a:lvl6pPr marL="1713387" indent="0">
              <a:buNone/>
              <a:defRPr sz="1200" b="1"/>
            </a:lvl6pPr>
            <a:lvl7pPr marL="2056062" indent="0">
              <a:buNone/>
              <a:defRPr sz="1200" b="1"/>
            </a:lvl7pPr>
            <a:lvl8pPr marL="2398740" indent="0">
              <a:buNone/>
              <a:defRPr sz="1200" b="1"/>
            </a:lvl8pPr>
            <a:lvl9pPr marL="274142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1" y="2505075"/>
            <a:ext cx="3887391" cy="3684588"/>
          </a:xfrm>
        </p:spPr>
        <p:txBody>
          <a:bodyPr numCol="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Slide Number Placeholder 8"/>
          <p:cNvSpPr>
            <a:spLocks noGrp="1"/>
          </p:cNvSpPr>
          <p:nvPr>
            <p:ph type="sldNum" sz="quarter" idx="12"/>
          </p:nvPr>
        </p:nvSpPr>
        <p:spPr/>
        <p:txBody>
          <a:bodyPr numCol="1"/>
          <a:lstStyle/>
          <a:p>
            <a:fld id="{F4D94C68-AA38-F54C-B5FB-B0BAFAC92C47}"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064215382"/>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numCol="1"/>
          <a:lstStyle/>
          <a:p>
            <a:r>
              <a:rPr lang="en-US" smtClean="0"/>
              <a:t>Click to edit Master title style</a:t>
            </a:r>
            <a:endParaRPr lang="en-US"/>
          </a:p>
        </p:txBody>
      </p:sp>
      <p:sp>
        <p:nvSpPr>
          <p:cNvPr id="5" name="Slide Number Placeholder 4"/>
          <p:cNvSpPr>
            <a:spLocks noGrp="1"/>
          </p:cNvSpPr>
          <p:nvPr>
            <p:ph type="sldNum" sz="quarter" idx="12"/>
          </p:nvPr>
        </p:nvSpPr>
        <p:spPr/>
        <p:txBody>
          <a:bodyPr numCol="1"/>
          <a:lstStyle/>
          <a:p>
            <a:fld id="{F4D94C68-AA38-F54C-B5FB-B0BAFAC92C47}"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453029920"/>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numCol="1"/>
          <a:lstStyle/>
          <a:p>
            <a:fld id="{F4D94C68-AA38-F54C-B5FB-B0BAFAC92C47}"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561740842"/>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numCol="1"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46"/>
            <a:ext cx="4629150" cy="4873625"/>
          </a:xfrm>
        </p:spPr>
        <p:txBody>
          <a:bodyPr numCol="1"/>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numCol="1"/>
          <a:lstStyle>
            <a:lvl1pPr marL="0" indent="0">
              <a:buNone/>
              <a:defRPr sz="1200"/>
            </a:lvl1pPr>
            <a:lvl2pPr marL="342677" indent="0">
              <a:buNone/>
              <a:defRPr sz="1000"/>
            </a:lvl2pPr>
            <a:lvl3pPr marL="685357" indent="0">
              <a:buNone/>
              <a:defRPr sz="900"/>
            </a:lvl3pPr>
            <a:lvl4pPr marL="1028032" indent="0">
              <a:buNone/>
              <a:defRPr sz="800"/>
            </a:lvl4pPr>
            <a:lvl5pPr marL="1370711" indent="0">
              <a:buNone/>
              <a:defRPr sz="800"/>
            </a:lvl5pPr>
            <a:lvl6pPr marL="1713387" indent="0">
              <a:buNone/>
              <a:defRPr sz="800"/>
            </a:lvl6pPr>
            <a:lvl7pPr marL="2056062" indent="0">
              <a:buNone/>
              <a:defRPr sz="800"/>
            </a:lvl7pPr>
            <a:lvl8pPr marL="2398740" indent="0">
              <a:buNone/>
              <a:defRPr sz="800"/>
            </a:lvl8pPr>
            <a:lvl9pPr marL="2741420" indent="0">
              <a:buNone/>
              <a:defRPr sz="800"/>
            </a:lvl9pPr>
          </a:lstStyle>
          <a:p>
            <a:pPr lvl="0"/>
            <a:r>
              <a:rPr lang="en-US" smtClean="0"/>
              <a:t>Click to edit Master text styles</a:t>
            </a:r>
          </a:p>
        </p:txBody>
      </p:sp>
      <p:sp>
        <p:nvSpPr>
          <p:cNvPr id="7" name="Slide Number Placeholder 6"/>
          <p:cNvSpPr>
            <a:spLocks noGrp="1"/>
          </p:cNvSpPr>
          <p:nvPr>
            <p:ph type="sldNum" sz="quarter" idx="12"/>
          </p:nvPr>
        </p:nvSpPr>
        <p:spPr/>
        <p:txBody>
          <a:bodyPr numCol="1"/>
          <a:lstStyle/>
          <a:p>
            <a:fld id="{F4D94C68-AA38-F54C-B5FB-B0BAFAC92C47}"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556550089"/>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numCol="1"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46"/>
            <a:ext cx="4629150" cy="4873625"/>
          </a:xfrm>
        </p:spPr>
        <p:txBody>
          <a:bodyPr numCol="1"/>
          <a:lstStyle>
            <a:lvl1pPr marL="0" indent="0">
              <a:buNone/>
              <a:defRPr sz="2400"/>
            </a:lvl1pPr>
            <a:lvl2pPr marL="342677" indent="0">
              <a:buNone/>
              <a:defRPr sz="2100"/>
            </a:lvl2pPr>
            <a:lvl3pPr marL="685357" indent="0">
              <a:buNone/>
              <a:defRPr sz="1800"/>
            </a:lvl3pPr>
            <a:lvl4pPr marL="1028032" indent="0">
              <a:buNone/>
              <a:defRPr sz="1500"/>
            </a:lvl4pPr>
            <a:lvl5pPr marL="1370711" indent="0">
              <a:buNone/>
              <a:defRPr sz="1500"/>
            </a:lvl5pPr>
            <a:lvl6pPr marL="1713387" indent="0">
              <a:buNone/>
              <a:defRPr sz="1500"/>
            </a:lvl6pPr>
            <a:lvl7pPr marL="2056062" indent="0">
              <a:buNone/>
              <a:defRPr sz="1500"/>
            </a:lvl7pPr>
            <a:lvl8pPr marL="2398740" indent="0">
              <a:buNone/>
              <a:defRPr sz="1500"/>
            </a:lvl8pPr>
            <a:lvl9pPr marL="2741420" indent="0">
              <a:buNone/>
              <a:defRPr sz="1500"/>
            </a:lvl9pPr>
          </a:lstStyle>
          <a:p>
            <a:r>
              <a:rPr lang="en-US" dirty="0"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numCol="1"/>
          <a:lstStyle>
            <a:lvl1pPr marL="0" indent="0">
              <a:buNone/>
              <a:defRPr sz="1200"/>
            </a:lvl1pPr>
            <a:lvl2pPr marL="342677" indent="0">
              <a:buNone/>
              <a:defRPr sz="1000"/>
            </a:lvl2pPr>
            <a:lvl3pPr marL="685357" indent="0">
              <a:buNone/>
              <a:defRPr sz="900"/>
            </a:lvl3pPr>
            <a:lvl4pPr marL="1028032" indent="0">
              <a:buNone/>
              <a:defRPr sz="800"/>
            </a:lvl4pPr>
            <a:lvl5pPr marL="1370711" indent="0">
              <a:buNone/>
              <a:defRPr sz="800"/>
            </a:lvl5pPr>
            <a:lvl6pPr marL="1713387" indent="0">
              <a:buNone/>
              <a:defRPr sz="800"/>
            </a:lvl6pPr>
            <a:lvl7pPr marL="2056062" indent="0">
              <a:buNone/>
              <a:defRPr sz="800"/>
            </a:lvl7pPr>
            <a:lvl8pPr marL="2398740" indent="0">
              <a:buNone/>
              <a:defRPr sz="800"/>
            </a:lvl8pPr>
            <a:lvl9pPr marL="2741420" indent="0">
              <a:buNone/>
              <a:defRPr sz="800"/>
            </a:lvl9pPr>
          </a:lstStyle>
          <a:p>
            <a:pPr lvl="0"/>
            <a:r>
              <a:rPr lang="en-US" smtClean="0"/>
              <a:t>Click to edit Master text styles</a:t>
            </a:r>
          </a:p>
        </p:txBody>
      </p:sp>
      <p:sp>
        <p:nvSpPr>
          <p:cNvPr id="7" name="Slide Number Placeholder 6"/>
          <p:cNvSpPr>
            <a:spLocks noGrp="1"/>
          </p:cNvSpPr>
          <p:nvPr>
            <p:ph type="sldNum" sz="quarter" idx="12"/>
          </p:nvPr>
        </p:nvSpPr>
        <p:spPr/>
        <p:txBody>
          <a:bodyPr numCol="1"/>
          <a:lstStyle/>
          <a:p>
            <a:fld id="{F4D94C68-AA38-F54C-B5FB-B0BAFAC92C47}"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4843820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3_Title and Content">
    <p:spTree>
      <p:nvGrpSpPr>
        <p:cNvPr id="1" name=""/>
        <p:cNvGrpSpPr/>
        <p:nvPr/>
      </p:nvGrpSpPr>
      <p:grpSpPr>
        <a:xfrm>
          <a:off x="0" y="0"/>
          <a:ext cx="0" cy="0"/>
          <a:chOff x="0" y="0"/>
          <a:chExt cx="0" cy="0"/>
        </a:xfrm>
      </p:grpSpPr>
      <p:pic>
        <p:nvPicPr>
          <p:cNvPr id="112642" name="Picture 2" descr="G:\LOGOS\houzelogosm.gif"/>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a:xfrm>
            <a:off x="8338458" y="152400"/>
            <a:ext cx="653143" cy="4572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G:\LOGOS\houzelogosm.gif"/>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a:xfrm>
            <a:off x="457201" y="152400"/>
            <a:ext cx="653143" cy="45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0840386"/>
      </p:ext>
    </p:extLst>
  </p:cSld>
  <p:clrMapOvr>
    <a:masterClrMapping/>
  </p:clrMapOvr>
  <p:timing>
    <p:tnLst>
      <p:par>
        <p:cTn id="1" dur="indefinite" restart="never" nodeType="tmRoot"/>
      </p:par>
    </p:tnLst>
  </p:timing>
</p:sldLayout>
</file>

<file path=ppt/slideLayouts/slideLayout110.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pic>
        <p:nvPicPr>
          <p:cNvPr id="112642" name="Picture 2" descr="G:\LOGOS\houzelogosm.gif"/>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a:xfrm>
            <a:off x="4953001" y="76200"/>
            <a:ext cx="653143" cy="45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6133360"/>
      </p:ext>
    </p:extLst>
  </p:cSld>
  <p:clrMapOvr>
    <a:masterClrMapping/>
  </p:clrMapOvr>
  <p:timing>
    <p:tnLst>
      <p:par>
        <p:cTn id="1" dur="indefinite" restart="never" nodeType="tmRoot"/>
      </p:par>
    </p:tnLst>
  </p:timing>
</p:sldLayout>
</file>

<file path=ppt/slideLayouts/slideLayout111.xml><?xml version="1.0" encoding="utf-8"?>
<p:sldLayout xmlns:a="http://schemas.openxmlformats.org/drawingml/2006/main" xmlns:r="http://schemas.openxmlformats.org/officeDocument/2006/relationships" xmlns:p="http://schemas.openxmlformats.org/presentationml/2006/main" userDrawn="1">
  <p:cSld name="13_Title and Content">
    <p:spTree>
      <p:nvGrpSpPr>
        <p:cNvPr id="1" name=""/>
        <p:cNvGrpSpPr/>
        <p:nvPr/>
      </p:nvGrpSpPr>
      <p:grpSpPr>
        <a:xfrm>
          <a:off x="0" y="0"/>
          <a:ext cx="0" cy="0"/>
          <a:chOff x="0" y="0"/>
          <a:chExt cx="0" cy="0"/>
        </a:xfrm>
      </p:grpSpPr>
      <p:pic>
        <p:nvPicPr>
          <p:cNvPr id="112642" name="Picture 2" descr="G:\LOGOS\houzelogosm.gif"/>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a:xfrm>
            <a:off x="8338458" y="152400"/>
            <a:ext cx="653143" cy="4572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G:\LOGOS\houzelogosm.gif"/>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a:xfrm>
            <a:off x="457201" y="152400"/>
            <a:ext cx="653143" cy="45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4684245"/>
      </p:ext>
    </p:extLst>
  </p:cSld>
  <p:clrMapOvr>
    <a:masterClrMapping/>
  </p:clrMapOvr>
  <p:timing>
    <p:tnLst>
      <p:par>
        <p:cTn id="1" dur="indefinite" restart="never" nodeType="tmRoot"/>
      </p:par>
    </p:tnLst>
  </p:timing>
</p:sldLayout>
</file>

<file path=ppt/slideLayouts/slideLayout112.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pic>
        <p:nvPicPr>
          <p:cNvPr id="114690" name="Picture 2" descr="G:\LOGOS\houzelogosm.gif"/>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a:xfrm>
            <a:off x="4991100" y="76200"/>
            <a:ext cx="571500" cy="45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8235276"/>
      </p:ext>
    </p:extLst>
  </p:cSld>
  <p:clrMapOvr>
    <a:masterClrMapping/>
  </p:clrMapOvr>
  <p:timing>
    <p:tnLst>
      <p:par>
        <p:cTn id="1" dur="indefinite" restart="never" nodeType="tmRoot"/>
      </p:par>
    </p:tnLst>
  </p:timing>
</p:sldLayout>
</file>

<file path=ppt/slideLayouts/slideLayout11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pic>
        <p:nvPicPr>
          <p:cNvPr id="112642" name="Picture 2" descr="G:\LOGOS\houzelogosm.gif"/>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a:xfrm>
            <a:off x="4953001" y="76200"/>
            <a:ext cx="653143" cy="45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1562283"/>
      </p:ext>
    </p:extLst>
  </p:cSld>
  <p:clrMapOvr>
    <a:masterClrMapping/>
  </p:clrMapOvr>
  <p:timing>
    <p:tnLst>
      <p:par>
        <p:cTn id="1" dur="indefinite" restart="never" nodeType="tmRoot"/>
      </p:par>
    </p:tnLst>
  </p:timing>
</p:sldLayout>
</file>

<file path=ppt/slideLayouts/slideLayout114.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pic>
        <p:nvPicPr>
          <p:cNvPr id="112642" name="Picture 2" descr="G:\LOGOS\houzelogosm.gif"/>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a:xfrm>
            <a:off x="4953001" y="76200"/>
            <a:ext cx="653143" cy="45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1651347"/>
      </p:ext>
    </p:extLst>
  </p:cSld>
  <p:clrMapOvr>
    <a:masterClrMapping/>
  </p:clrMapOvr>
  <p:timing>
    <p:tnLst>
      <p:par>
        <p:cTn id="1" dur="indefinite" restart="never" nodeType="tmRoot"/>
      </p:par>
    </p:tnLst>
  </p:timing>
</p:sldLayout>
</file>

<file path=ppt/slideLayouts/slideLayout115.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pic>
        <p:nvPicPr>
          <p:cNvPr id="112642" name="Picture 2" descr="G:\LOGOS\houzelogosm.gif"/>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a:xfrm>
            <a:off x="4953001" y="76200"/>
            <a:ext cx="653143" cy="45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25292"/>
      </p:ext>
    </p:extLst>
  </p:cSld>
  <p:clrMapOvr>
    <a:masterClrMapping/>
  </p:clrMapOvr>
  <p:timing>
    <p:tnLst>
      <p:par>
        <p:cTn id="1" dur="indefinite" restart="never" nodeType="tmRoot"/>
      </p:par>
    </p:tnLst>
  </p:timing>
</p:sldLayout>
</file>

<file path=ppt/slideLayouts/slideLayout116.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pic>
        <p:nvPicPr>
          <p:cNvPr id="112642" name="Picture 2" descr="G:\LOGOS\houzelogosm.gif"/>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a:xfrm>
            <a:off x="4953001" y="76200"/>
            <a:ext cx="653143" cy="45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8016490"/>
      </p:ext>
    </p:extLst>
  </p:cSld>
  <p:clrMapOvr>
    <a:masterClrMapping/>
  </p:clrMapOvr>
  <p:timing>
    <p:tnLst>
      <p:par>
        <p:cTn id="1" dur="indefinite" restart="never" nodeType="tmRoot"/>
      </p:par>
    </p:tnLst>
  </p:timing>
</p:sldLayout>
</file>

<file path=ppt/slideLayouts/slideLayout117.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pic>
        <p:nvPicPr>
          <p:cNvPr id="112642" name="Picture 2" descr="G:\LOGOS\houzelogosm.gif"/>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a:xfrm>
            <a:off x="4953001" y="76200"/>
            <a:ext cx="653143" cy="45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8175921"/>
      </p:ext>
    </p:extLst>
  </p:cSld>
  <p:clrMapOvr>
    <a:masterClrMapping/>
  </p:clrMapOvr>
  <p:timing>
    <p:tnLst>
      <p:par>
        <p:cTn id="1" dur="indefinite" restart="never" nodeType="tmRoot"/>
      </p:par>
    </p:tnLst>
  </p:timing>
</p:sldLayout>
</file>

<file path=ppt/slideLayouts/slideLayout118.xml><?xml version="1.0" encoding="utf-8"?>
<p:sldLayout xmlns:a="http://schemas.openxmlformats.org/drawingml/2006/main" xmlns:r="http://schemas.openxmlformats.org/officeDocument/2006/relationships" xmlns:p="http://schemas.openxmlformats.org/presentationml/2006/main" userDrawn="1">
  <p:cSld name="2_Two Content">
    <p:spTree>
      <p:nvGrpSpPr>
        <p:cNvPr id="1" name=""/>
        <p:cNvGrpSpPr/>
        <p:nvPr/>
      </p:nvGrpSpPr>
      <p:grpSpPr>
        <a:xfrm>
          <a:off x="0" y="0"/>
          <a:ext cx="0" cy="0"/>
          <a:chOff x="0" y="0"/>
          <a:chExt cx="0" cy="0"/>
        </a:xfrm>
      </p:grpSpPr>
      <p:pic>
        <p:nvPicPr>
          <p:cNvPr id="114690" name="Picture 2" descr="G:\LOGOS\houzelogosm.gif"/>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a:xfrm>
            <a:off x="4991100" y="76200"/>
            <a:ext cx="571500" cy="45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0686747"/>
      </p:ext>
    </p:extLst>
  </p:cSld>
  <p:clrMapOvr>
    <a:masterClrMapping/>
  </p:clrMapOvr>
  <p:timing>
    <p:tnLst>
      <p:par>
        <p:cTn id="1" dur="indefinite" restart="never" nodeType="tmRoot"/>
      </p:par>
    </p:tnLst>
  </p:timing>
</p:sldLayout>
</file>

<file path=ppt/slideLayouts/slideLayout119.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pic>
        <p:nvPicPr>
          <p:cNvPr id="112642" name="Picture 2" descr="G:\LOGOS\houzelogosm.gif"/>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a:xfrm>
            <a:off x="4953001" y="76200"/>
            <a:ext cx="653143" cy="45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0819561"/>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pic>
        <p:nvPicPr>
          <p:cNvPr id="114690" name="Picture 2" descr="G:\LOGOS\houzelogosm.gif"/>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a:xfrm>
            <a:off x="4991100" y="76200"/>
            <a:ext cx="571500" cy="45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769910"/>
      </p:ext>
    </p:extLst>
  </p:cSld>
  <p:clrMapOvr>
    <a:masterClrMapping/>
  </p:clrMapOvr>
  <p:timing>
    <p:tnLst>
      <p:par>
        <p:cTn id="1" dur="indefinite" restart="never" nodeType="tmRoot"/>
      </p:par>
    </p:tnLst>
  </p:timing>
</p:sldLayout>
</file>

<file path=ppt/slideLayouts/slideLayout120.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pic>
        <p:nvPicPr>
          <p:cNvPr id="112642" name="Picture 2" descr="G:\LOGOS\houzelogosm.gif"/>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a:xfrm>
            <a:off x="4953001" y="76200"/>
            <a:ext cx="653143" cy="45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4931687"/>
      </p:ext>
    </p:extLst>
  </p:cSld>
  <p:clrMapOvr>
    <a:masterClrMapping/>
  </p:clrMapOvr>
  <p:timing>
    <p:tnLst>
      <p:par>
        <p:cTn id="1" dur="indefinite" restart="never" nodeType="tmRoot"/>
      </p:par>
    </p:tnLst>
  </p:timing>
</p:sldLayout>
</file>

<file path=ppt/slideLayouts/slideLayout1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43000" y="2561695"/>
            <a:ext cx="6858000" cy="732896"/>
          </a:xfrm>
        </p:spPr>
        <p:txBody>
          <a:bodyPr numCol="1" anchor="b">
            <a:noAutofit/>
          </a:bodyPr>
          <a:lstStyle>
            <a:lvl1pPr algn="ctr">
              <a:defRPr sz="6000">
                <a:latin typeface="Calibri" charset="0"/>
                <a:ea typeface="Calibri" charset="0"/>
                <a:cs typeface="Calibri" charset="0"/>
              </a:defRPr>
            </a:lvl1pPr>
          </a:lstStyle>
          <a:p>
            <a:r>
              <a:rPr lang="en-US" dirty="0" smtClean="0"/>
              <a:t>2017-18 BENEFITS</a:t>
            </a:r>
            <a:endParaRPr lang="en-US" dirty="0"/>
          </a:p>
        </p:txBody>
      </p:sp>
      <p:sp>
        <p:nvSpPr>
          <p:cNvPr id="3" name="Subtitle 2"/>
          <p:cNvSpPr>
            <a:spLocks noGrp="1"/>
          </p:cNvSpPr>
          <p:nvPr>
            <p:ph type="subTitle" idx="1" hasCustomPrompt="1"/>
          </p:nvPr>
        </p:nvSpPr>
        <p:spPr>
          <a:xfrm>
            <a:off x="1143000" y="3381905"/>
            <a:ext cx="6858000" cy="435628"/>
          </a:xfrm>
        </p:spPr>
        <p:txBody>
          <a:bodyPr numCol="1"/>
          <a:lstStyle>
            <a:lvl1pPr marL="0" indent="0" algn="ctr">
              <a:buNone/>
              <a:defRPr sz="1800"/>
            </a:lvl1pPr>
            <a:lvl2pPr marL="342677" indent="0" algn="ctr">
              <a:buNone/>
              <a:defRPr sz="1500"/>
            </a:lvl2pPr>
            <a:lvl3pPr marL="685357" indent="0" algn="ctr">
              <a:buNone/>
              <a:defRPr sz="1300"/>
            </a:lvl3pPr>
            <a:lvl4pPr marL="1028032" indent="0" algn="ctr">
              <a:buNone/>
              <a:defRPr sz="1200"/>
            </a:lvl4pPr>
            <a:lvl5pPr marL="1370711" indent="0" algn="ctr">
              <a:buNone/>
              <a:defRPr sz="1200"/>
            </a:lvl5pPr>
            <a:lvl6pPr marL="1713387" indent="0" algn="ctr">
              <a:buNone/>
              <a:defRPr sz="1200"/>
            </a:lvl6pPr>
            <a:lvl7pPr marL="2056062" indent="0" algn="ctr">
              <a:buNone/>
              <a:defRPr sz="1200"/>
            </a:lvl7pPr>
            <a:lvl8pPr marL="2398740" indent="0" algn="ctr">
              <a:buNone/>
              <a:defRPr sz="1200"/>
            </a:lvl8pPr>
            <a:lvl9pPr marL="2741420" indent="0" algn="ctr">
              <a:buNone/>
              <a:defRPr sz="1200"/>
            </a:lvl9pPr>
          </a:lstStyle>
          <a:p>
            <a:r>
              <a:rPr lang="en-US" dirty="0" smtClean="0"/>
              <a:t>Troup County Board of Commissioners</a:t>
            </a:r>
            <a:endParaRPr lang="en-US" dirty="0"/>
          </a:p>
        </p:txBody>
      </p:sp>
      <p:pic>
        <p:nvPicPr>
          <p:cNvPr id="5" name="Picture 4"/>
          <p:cNvPicPr>
            <a:picLocks noChangeAspect="1"/>
          </p:cNvPicPr>
          <p:nvPr userDrawn="1"/>
        </p:nvPicPr>
        <p:blipFill>
          <a:blip r:embed="rId2" cstate="print"/>
          <a:stretch>
            <a:fillRect/>
          </a:stretch>
        </p:blipFill>
        <p:spPr>
          <a:xfrm>
            <a:off x="6325340" y="-5007"/>
            <a:ext cx="2818660" cy="647918"/>
          </a:xfrm>
          <a:prstGeom prst="rect">
            <a:avLst/>
          </a:prstGeom>
        </p:spPr>
      </p:pic>
      <p:pic>
        <p:nvPicPr>
          <p:cNvPr id="13" name="Picture 12"/>
          <p:cNvPicPr>
            <a:picLocks noChangeAspect="1"/>
          </p:cNvPicPr>
          <p:nvPr userDrawn="1"/>
        </p:nvPicPr>
        <p:blipFill>
          <a:blip r:embed="rId3" cstate="print"/>
          <a:stretch>
            <a:fillRect/>
          </a:stretch>
        </p:blipFill>
        <p:spPr>
          <a:xfrm>
            <a:off x="12700" y="0"/>
            <a:ext cx="6312640" cy="642906"/>
          </a:xfrm>
          <a:prstGeom prst="rect">
            <a:avLst/>
          </a:prstGeom>
        </p:spPr>
      </p:pic>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60370" y="182300"/>
            <a:ext cx="1100563" cy="921212"/>
          </a:xfrm>
          <a:prstGeom prst="rect">
            <a:avLst/>
          </a:prstGeom>
        </p:spPr>
      </p:pic>
      <p:pic>
        <p:nvPicPr>
          <p:cNvPr id="14" name="Picture 13"/>
          <p:cNvPicPr>
            <a:picLocks noChangeAspect="1"/>
          </p:cNvPicPr>
          <p:nvPr userDrawn="1"/>
        </p:nvPicPr>
        <p:blipFill>
          <a:blip r:embed="rId3" cstate="print"/>
          <a:stretch>
            <a:fillRect/>
          </a:stretch>
        </p:blipFill>
        <p:spPr>
          <a:xfrm>
            <a:off x="0" y="6590956"/>
            <a:ext cx="9144000" cy="293220"/>
          </a:xfrm>
          <a:prstGeom prst="rect">
            <a:avLst/>
          </a:prstGeom>
        </p:spPr>
      </p:pic>
      <p:sp>
        <p:nvSpPr>
          <p:cNvPr id="12" name="TextBox 11"/>
          <p:cNvSpPr txBox="1"/>
          <p:nvPr userDrawn="1"/>
        </p:nvSpPr>
        <p:spPr>
          <a:xfrm>
            <a:off x="158750" y="6590966"/>
            <a:ext cx="3608917" cy="246165"/>
          </a:xfrm>
          <a:prstGeom prst="rect">
            <a:avLst/>
          </a:prstGeom>
          <a:noFill/>
        </p:spPr>
        <p:txBody>
          <a:bodyPr wrap="square" lIns="91380" tIns="45692" rIns="91380" bIns="45692" numCol="1" rtlCol="0">
            <a:spAutoFit/>
          </a:bodyPr>
          <a:lstStyle/>
          <a:p>
            <a:r>
              <a:rPr lang="en-US" sz="1000" dirty="0">
                <a:solidFill>
                  <a:prstClr val="white"/>
                </a:solidFill>
                <a:latin typeface="Calibri" charset="0"/>
                <a:ea typeface="Calibri" charset="0"/>
                <a:cs typeface="Calibri" charset="0"/>
              </a:rPr>
              <a:t>Houze.org</a:t>
            </a:r>
          </a:p>
        </p:txBody>
      </p:sp>
    </p:spTree>
    <p:extLst>
      <p:ext uri="{BB962C8B-B14F-4D97-AF65-F5344CB8AC3E}">
        <p14:creationId xmlns:p14="http://schemas.microsoft.com/office/powerpoint/2010/main" val="2321804520"/>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numCol="1"/>
          <a:lstStyle/>
          <a:p>
            <a:r>
              <a:rPr lang="en-US" smtClean="0"/>
              <a:t>Click to edit Master title style</a:t>
            </a:r>
            <a:endParaRPr lang="en-US" dirty="0"/>
          </a:p>
        </p:txBody>
      </p:sp>
      <p:sp>
        <p:nvSpPr>
          <p:cNvPr id="3" name="Content Placeholder 2"/>
          <p:cNvSpPr>
            <a:spLocks noGrp="1"/>
          </p:cNvSpPr>
          <p:nvPr>
            <p:ph idx="1"/>
          </p:nvPr>
        </p:nvSpPr>
        <p:spPr/>
        <p:txBody>
          <a:bodyPr numCol="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numCol="1"/>
          <a:lstStyle/>
          <a:p>
            <a:fld id="{F4D94C68-AA38-F54C-B5FB-B0BAFAC92C47}"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932448683"/>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59"/>
            <a:ext cx="7886700" cy="2852737"/>
          </a:xfrm>
        </p:spPr>
        <p:txBody>
          <a:bodyPr numCol="1" anchor="b"/>
          <a:lstStyle>
            <a:lvl1pPr>
              <a:defRPr sz="45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84"/>
            <a:ext cx="7886700" cy="1500187"/>
          </a:xfrm>
        </p:spPr>
        <p:txBody>
          <a:bodyPr numCol="1"/>
          <a:lstStyle>
            <a:lvl1pPr marL="0" indent="0">
              <a:buNone/>
              <a:defRPr sz="1800">
                <a:solidFill>
                  <a:schemeClr val="tx1">
                    <a:tint val="75000"/>
                  </a:schemeClr>
                </a:solidFill>
              </a:defRPr>
            </a:lvl1pPr>
            <a:lvl2pPr marL="342677" indent="0">
              <a:buNone/>
              <a:defRPr sz="1500">
                <a:solidFill>
                  <a:schemeClr val="tx1">
                    <a:tint val="75000"/>
                  </a:schemeClr>
                </a:solidFill>
              </a:defRPr>
            </a:lvl2pPr>
            <a:lvl3pPr marL="685357" indent="0">
              <a:buNone/>
              <a:defRPr sz="1300">
                <a:solidFill>
                  <a:schemeClr val="tx1">
                    <a:tint val="75000"/>
                  </a:schemeClr>
                </a:solidFill>
              </a:defRPr>
            </a:lvl3pPr>
            <a:lvl4pPr marL="1028032" indent="0">
              <a:buNone/>
              <a:defRPr sz="1200">
                <a:solidFill>
                  <a:schemeClr val="tx1">
                    <a:tint val="75000"/>
                  </a:schemeClr>
                </a:solidFill>
              </a:defRPr>
            </a:lvl4pPr>
            <a:lvl5pPr marL="1370711" indent="0">
              <a:buNone/>
              <a:defRPr sz="1200">
                <a:solidFill>
                  <a:schemeClr val="tx1">
                    <a:tint val="75000"/>
                  </a:schemeClr>
                </a:solidFill>
              </a:defRPr>
            </a:lvl5pPr>
            <a:lvl6pPr marL="1713387" indent="0">
              <a:buNone/>
              <a:defRPr sz="1200">
                <a:solidFill>
                  <a:schemeClr val="tx1">
                    <a:tint val="75000"/>
                  </a:schemeClr>
                </a:solidFill>
              </a:defRPr>
            </a:lvl6pPr>
            <a:lvl7pPr marL="2056062" indent="0">
              <a:buNone/>
              <a:defRPr sz="1200">
                <a:solidFill>
                  <a:schemeClr val="tx1">
                    <a:tint val="75000"/>
                  </a:schemeClr>
                </a:solidFill>
              </a:defRPr>
            </a:lvl7pPr>
            <a:lvl8pPr marL="2398740" indent="0">
              <a:buNone/>
              <a:defRPr sz="1200">
                <a:solidFill>
                  <a:schemeClr val="tx1">
                    <a:tint val="75000"/>
                  </a:schemeClr>
                </a:solidFill>
              </a:defRPr>
            </a:lvl8pPr>
            <a:lvl9pPr marL="2741420" indent="0">
              <a:buNone/>
              <a:defRPr sz="1200">
                <a:solidFill>
                  <a:schemeClr val="tx1">
                    <a:tint val="75000"/>
                  </a:schemeClr>
                </a:solidFill>
              </a:defRPr>
            </a:lvl9pPr>
          </a:lstStyle>
          <a:p>
            <a:pPr lvl="0"/>
            <a:r>
              <a:rPr lang="en-US" smtClean="0"/>
              <a:t>Click to edit Master text styles</a:t>
            </a:r>
          </a:p>
        </p:txBody>
      </p:sp>
      <p:sp>
        <p:nvSpPr>
          <p:cNvPr id="6" name="Slide Number Placeholder 5"/>
          <p:cNvSpPr>
            <a:spLocks noGrp="1"/>
          </p:cNvSpPr>
          <p:nvPr>
            <p:ph type="sldNum" sz="quarter" idx="12"/>
          </p:nvPr>
        </p:nvSpPr>
        <p:spPr/>
        <p:txBody>
          <a:bodyPr numCol="1"/>
          <a:lstStyle/>
          <a:p>
            <a:fld id="{F4D94C68-AA38-F54C-B5FB-B0BAFAC92C47}"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720385797"/>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numCol="1"/>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numCol="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numCol="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2"/>
          </p:nvPr>
        </p:nvSpPr>
        <p:spPr/>
        <p:txBody>
          <a:bodyPr numCol="1"/>
          <a:lstStyle/>
          <a:p>
            <a:fld id="{F4D94C68-AA38-F54C-B5FB-B0BAFAC92C47}"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765983257"/>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numCol="1"/>
          <a:lstStyle/>
          <a:p>
            <a:r>
              <a:rPr lang="en-US" smtClean="0"/>
              <a:t>Click to edit Master title style</a:t>
            </a:r>
            <a:endParaRPr lang="en-US"/>
          </a:p>
        </p:txBody>
      </p:sp>
      <p:sp>
        <p:nvSpPr>
          <p:cNvPr id="3" name="Text Placeholder 2"/>
          <p:cNvSpPr>
            <a:spLocks noGrp="1"/>
          </p:cNvSpPr>
          <p:nvPr>
            <p:ph type="body" idx="1"/>
          </p:nvPr>
        </p:nvSpPr>
        <p:spPr>
          <a:xfrm>
            <a:off x="629842" y="1681167"/>
            <a:ext cx="3868340" cy="823912"/>
          </a:xfrm>
        </p:spPr>
        <p:txBody>
          <a:bodyPr numCol="1" anchor="b"/>
          <a:lstStyle>
            <a:lvl1pPr marL="0" indent="0">
              <a:buNone/>
              <a:defRPr sz="1800" b="1"/>
            </a:lvl1pPr>
            <a:lvl2pPr marL="342677" indent="0">
              <a:buNone/>
              <a:defRPr sz="1500" b="1"/>
            </a:lvl2pPr>
            <a:lvl3pPr marL="685357" indent="0">
              <a:buNone/>
              <a:defRPr sz="1300" b="1"/>
            </a:lvl3pPr>
            <a:lvl4pPr marL="1028032" indent="0">
              <a:buNone/>
              <a:defRPr sz="1200" b="1"/>
            </a:lvl4pPr>
            <a:lvl5pPr marL="1370711" indent="0">
              <a:buNone/>
              <a:defRPr sz="1200" b="1"/>
            </a:lvl5pPr>
            <a:lvl6pPr marL="1713387" indent="0">
              <a:buNone/>
              <a:defRPr sz="1200" b="1"/>
            </a:lvl6pPr>
            <a:lvl7pPr marL="2056062" indent="0">
              <a:buNone/>
              <a:defRPr sz="1200" b="1"/>
            </a:lvl7pPr>
            <a:lvl8pPr marL="2398740" indent="0">
              <a:buNone/>
              <a:defRPr sz="1200" b="1"/>
            </a:lvl8pPr>
            <a:lvl9pPr marL="274142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numCol="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1" y="1681167"/>
            <a:ext cx="3887391" cy="823912"/>
          </a:xfrm>
        </p:spPr>
        <p:txBody>
          <a:bodyPr numCol="1" anchor="b"/>
          <a:lstStyle>
            <a:lvl1pPr marL="0" indent="0">
              <a:buNone/>
              <a:defRPr sz="1800" b="1"/>
            </a:lvl1pPr>
            <a:lvl2pPr marL="342677" indent="0">
              <a:buNone/>
              <a:defRPr sz="1500" b="1"/>
            </a:lvl2pPr>
            <a:lvl3pPr marL="685357" indent="0">
              <a:buNone/>
              <a:defRPr sz="1300" b="1"/>
            </a:lvl3pPr>
            <a:lvl4pPr marL="1028032" indent="0">
              <a:buNone/>
              <a:defRPr sz="1200" b="1"/>
            </a:lvl4pPr>
            <a:lvl5pPr marL="1370711" indent="0">
              <a:buNone/>
              <a:defRPr sz="1200" b="1"/>
            </a:lvl5pPr>
            <a:lvl6pPr marL="1713387" indent="0">
              <a:buNone/>
              <a:defRPr sz="1200" b="1"/>
            </a:lvl6pPr>
            <a:lvl7pPr marL="2056062" indent="0">
              <a:buNone/>
              <a:defRPr sz="1200" b="1"/>
            </a:lvl7pPr>
            <a:lvl8pPr marL="2398740" indent="0">
              <a:buNone/>
              <a:defRPr sz="1200" b="1"/>
            </a:lvl8pPr>
            <a:lvl9pPr marL="274142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1" y="2505075"/>
            <a:ext cx="3887391" cy="3684588"/>
          </a:xfrm>
        </p:spPr>
        <p:txBody>
          <a:bodyPr numCol="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Slide Number Placeholder 8"/>
          <p:cNvSpPr>
            <a:spLocks noGrp="1"/>
          </p:cNvSpPr>
          <p:nvPr>
            <p:ph type="sldNum" sz="quarter" idx="12"/>
          </p:nvPr>
        </p:nvSpPr>
        <p:spPr/>
        <p:txBody>
          <a:bodyPr numCol="1"/>
          <a:lstStyle/>
          <a:p>
            <a:fld id="{F4D94C68-AA38-F54C-B5FB-B0BAFAC92C47}"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685973136"/>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numCol="1"/>
          <a:lstStyle/>
          <a:p>
            <a:r>
              <a:rPr lang="en-US" smtClean="0"/>
              <a:t>Click to edit Master title style</a:t>
            </a:r>
            <a:endParaRPr lang="en-US"/>
          </a:p>
        </p:txBody>
      </p:sp>
      <p:sp>
        <p:nvSpPr>
          <p:cNvPr id="5" name="Slide Number Placeholder 4"/>
          <p:cNvSpPr>
            <a:spLocks noGrp="1"/>
          </p:cNvSpPr>
          <p:nvPr>
            <p:ph type="sldNum" sz="quarter" idx="12"/>
          </p:nvPr>
        </p:nvSpPr>
        <p:spPr/>
        <p:txBody>
          <a:bodyPr numCol="1"/>
          <a:lstStyle/>
          <a:p>
            <a:fld id="{F4D94C68-AA38-F54C-B5FB-B0BAFAC92C47}"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726900569"/>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numCol="1"/>
          <a:lstStyle/>
          <a:p>
            <a:fld id="{F4D94C68-AA38-F54C-B5FB-B0BAFAC92C47}"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4021794526"/>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numCol="1"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46"/>
            <a:ext cx="4629150" cy="4873625"/>
          </a:xfrm>
        </p:spPr>
        <p:txBody>
          <a:bodyPr numCol="1"/>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numCol="1"/>
          <a:lstStyle>
            <a:lvl1pPr marL="0" indent="0">
              <a:buNone/>
              <a:defRPr sz="1200"/>
            </a:lvl1pPr>
            <a:lvl2pPr marL="342677" indent="0">
              <a:buNone/>
              <a:defRPr sz="1000"/>
            </a:lvl2pPr>
            <a:lvl3pPr marL="685357" indent="0">
              <a:buNone/>
              <a:defRPr sz="900"/>
            </a:lvl3pPr>
            <a:lvl4pPr marL="1028032" indent="0">
              <a:buNone/>
              <a:defRPr sz="800"/>
            </a:lvl4pPr>
            <a:lvl5pPr marL="1370711" indent="0">
              <a:buNone/>
              <a:defRPr sz="800"/>
            </a:lvl5pPr>
            <a:lvl6pPr marL="1713387" indent="0">
              <a:buNone/>
              <a:defRPr sz="800"/>
            </a:lvl6pPr>
            <a:lvl7pPr marL="2056062" indent="0">
              <a:buNone/>
              <a:defRPr sz="800"/>
            </a:lvl7pPr>
            <a:lvl8pPr marL="2398740" indent="0">
              <a:buNone/>
              <a:defRPr sz="800"/>
            </a:lvl8pPr>
            <a:lvl9pPr marL="2741420" indent="0">
              <a:buNone/>
              <a:defRPr sz="800"/>
            </a:lvl9pPr>
          </a:lstStyle>
          <a:p>
            <a:pPr lvl="0"/>
            <a:r>
              <a:rPr lang="en-US" smtClean="0"/>
              <a:t>Click to edit Master text styles</a:t>
            </a:r>
          </a:p>
        </p:txBody>
      </p:sp>
      <p:sp>
        <p:nvSpPr>
          <p:cNvPr id="7" name="Slide Number Placeholder 6"/>
          <p:cNvSpPr>
            <a:spLocks noGrp="1"/>
          </p:cNvSpPr>
          <p:nvPr>
            <p:ph type="sldNum" sz="quarter" idx="12"/>
          </p:nvPr>
        </p:nvSpPr>
        <p:spPr/>
        <p:txBody>
          <a:bodyPr numCol="1"/>
          <a:lstStyle/>
          <a:p>
            <a:fld id="{F4D94C68-AA38-F54C-B5FB-B0BAFAC92C47}"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413285230"/>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numCol="1"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46"/>
            <a:ext cx="4629150" cy="4873625"/>
          </a:xfrm>
        </p:spPr>
        <p:txBody>
          <a:bodyPr numCol="1"/>
          <a:lstStyle>
            <a:lvl1pPr marL="0" indent="0">
              <a:buNone/>
              <a:defRPr sz="2400"/>
            </a:lvl1pPr>
            <a:lvl2pPr marL="342677" indent="0">
              <a:buNone/>
              <a:defRPr sz="2100"/>
            </a:lvl2pPr>
            <a:lvl3pPr marL="685357" indent="0">
              <a:buNone/>
              <a:defRPr sz="1800"/>
            </a:lvl3pPr>
            <a:lvl4pPr marL="1028032" indent="0">
              <a:buNone/>
              <a:defRPr sz="1500"/>
            </a:lvl4pPr>
            <a:lvl5pPr marL="1370711" indent="0">
              <a:buNone/>
              <a:defRPr sz="1500"/>
            </a:lvl5pPr>
            <a:lvl6pPr marL="1713387" indent="0">
              <a:buNone/>
              <a:defRPr sz="1500"/>
            </a:lvl6pPr>
            <a:lvl7pPr marL="2056062" indent="0">
              <a:buNone/>
              <a:defRPr sz="1500"/>
            </a:lvl7pPr>
            <a:lvl8pPr marL="2398740" indent="0">
              <a:buNone/>
              <a:defRPr sz="1500"/>
            </a:lvl8pPr>
            <a:lvl9pPr marL="2741420" indent="0">
              <a:buNone/>
              <a:defRPr sz="1500"/>
            </a:lvl9pPr>
          </a:lstStyle>
          <a:p>
            <a:r>
              <a:rPr lang="en-US" dirty="0"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numCol="1"/>
          <a:lstStyle>
            <a:lvl1pPr marL="0" indent="0">
              <a:buNone/>
              <a:defRPr sz="1200"/>
            </a:lvl1pPr>
            <a:lvl2pPr marL="342677" indent="0">
              <a:buNone/>
              <a:defRPr sz="1000"/>
            </a:lvl2pPr>
            <a:lvl3pPr marL="685357" indent="0">
              <a:buNone/>
              <a:defRPr sz="900"/>
            </a:lvl3pPr>
            <a:lvl4pPr marL="1028032" indent="0">
              <a:buNone/>
              <a:defRPr sz="800"/>
            </a:lvl4pPr>
            <a:lvl5pPr marL="1370711" indent="0">
              <a:buNone/>
              <a:defRPr sz="800"/>
            </a:lvl5pPr>
            <a:lvl6pPr marL="1713387" indent="0">
              <a:buNone/>
              <a:defRPr sz="800"/>
            </a:lvl6pPr>
            <a:lvl7pPr marL="2056062" indent="0">
              <a:buNone/>
              <a:defRPr sz="800"/>
            </a:lvl7pPr>
            <a:lvl8pPr marL="2398740" indent="0">
              <a:buNone/>
              <a:defRPr sz="800"/>
            </a:lvl8pPr>
            <a:lvl9pPr marL="2741420" indent="0">
              <a:buNone/>
              <a:defRPr sz="800"/>
            </a:lvl9pPr>
          </a:lstStyle>
          <a:p>
            <a:pPr lvl="0"/>
            <a:r>
              <a:rPr lang="en-US" smtClean="0"/>
              <a:t>Click to edit Master text styles</a:t>
            </a:r>
          </a:p>
        </p:txBody>
      </p:sp>
      <p:sp>
        <p:nvSpPr>
          <p:cNvPr id="7" name="Slide Number Placeholder 6"/>
          <p:cNvSpPr>
            <a:spLocks noGrp="1"/>
          </p:cNvSpPr>
          <p:nvPr>
            <p:ph type="sldNum" sz="quarter" idx="12"/>
          </p:nvPr>
        </p:nvSpPr>
        <p:spPr/>
        <p:txBody>
          <a:bodyPr numCol="1"/>
          <a:lstStyle/>
          <a:p>
            <a:fld id="{F4D94C68-AA38-F54C-B5FB-B0BAFAC92C47}"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1961061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pic>
        <p:nvPicPr>
          <p:cNvPr id="112642" name="Picture 2" descr="G:\LOGOS\houzelogosm.gif"/>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a:xfrm>
            <a:off x="4953001" y="76200"/>
            <a:ext cx="653143" cy="45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316934"/>
      </p:ext>
    </p:extLst>
  </p:cSld>
  <p:clrMapOvr>
    <a:masterClrMapping/>
  </p:clrMapOvr>
  <p:timing>
    <p:tnLst>
      <p:par>
        <p:cTn id="1" dur="indefinite" restart="never" nodeType="tmRoot"/>
      </p:par>
    </p:tnLst>
  </p:timing>
</p:sldLayout>
</file>

<file path=ppt/slideLayouts/slideLayout130.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pic>
        <p:nvPicPr>
          <p:cNvPr id="112642" name="Picture 2" descr="G:\LOGOS\houzelogosm.gif"/>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a:xfrm>
            <a:off x="4953001" y="76200"/>
            <a:ext cx="653143" cy="45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7927565"/>
      </p:ext>
    </p:extLst>
  </p:cSld>
  <p:clrMapOvr>
    <a:masterClrMapping/>
  </p:clrMapOvr>
  <p:timing>
    <p:tnLst>
      <p:par>
        <p:cTn id="1" dur="indefinite" restart="never" nodeType="tmRoot"/>
      </p:par>
    </p:tnLst>
  </p:timing>
</p:sldLayout>
</file>

<file path=ppt/slideLayouts/slideLayout131.xml><?xml version="1.0" encoding="utf-8"?>
<p:sldLayout xmlns:a="http://schemas.openxmlformats.org/drawingml/2006/main" xmlns:r="http://schemas.openxmlformats.org/officeDocument/2006/relationships" xmlns:p="http://schemas.openxmlformats.org/presentationml/2006/main" userDrawn="1">
  <p:cSld name="13_Title and Content">
    <p:spTree>
      <p:nvGrpSpPr>
        <p:cNvPr id="1" name=""/>
        <p:cNvGrpSpPr/>
        <p:nvPr/>
      </p:nvGrpSpPr>
      <p:grpSpPr>
        <a:xfrm>
          <a:off x="0" y="0"/>
          <a:ext cx="0" cy="0"/>
          <a:chOff x="0" y="0"/>
          <a:chExt cx="0" cy="0"/>
        </a:xfrm>
      </p:grpSpPr>
      <p:pic>
        <p:nvPicPr>
          <p:cNvPr id="112642" name="Picture 2" descr="G:\LOGOS\houzelogosm.gif"/>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a:xfrm>
            <a:off x="8338458" y="152400"/>
            <a:ext cx="653143" cy="4572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G:\LOGOS\houzelogosm.gif"/>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a:xfrm>
            <a:off x="457201" y="152400"/>
            <a:ext cx="653143" cy="45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2490959"/>
      </p:ext>
    </p:extLst>
  </p:cSld>
  <p:clrMapOvr>
    <a:masterClrMapping/>
  </p:clrMapOvr>
  <p:timing>
    <p:tnLst>
      <p:par>
        <p:cTn id="1" dur="indefinite" restart="never" nodeType="tmRoot"/>
      </p:par>
    </p:tnLst>
  </p:timing>
</p:sldLayout>
</file>

<file path=ppt/slideLayouts/slideLayout132.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pic>
        <p:nvPicPr>
          <p:cNvPr id="114690" name="Picture 2" descr="G:\LOGOS\houzelogosm.gif"/>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a:xfrm>
            <a:off x="4991100" y="76200"/>
            <a:ext cx="571500" cy="45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3129739"/>
      </p:ext>
    </p:extLst>
  </p:cSld>
  <p:clrMapOvr>
    <a:masterClrMapping/>
  </p:clrMapOvr>
  <p:timing>
    <p:tnLst>
      <p:par>
        <p:cTn id="1" dur="indefinite" restart="never" nodeType="tmRoot"/>
      </p:par>
    </p:tnLst>
  </p:timing>
</p:sldLayout>
</file>

<file path=ppt/slideLayouts/slideLayout13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pic>
        <p:nvPicPr>
          <p:cNvPr id="112642" name="Picture 2" descr="G:\LOGOS\houzelogosm.gif"/>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a:xfrm>
            <a:off x="4953001" y="76200"/>
            <a:ext cx="653143" cy="45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1511648"/>
      </p:ext>
    </p:extLst>
  </p:cSld>
  <p:clrMapOvr>
    <a:masterClrMapping/>
  </p:clrMapOvr>
  <p:timing>
    <p:tnLst>
      <p:par>
        <p:cTn id="1" dur="indefinite" restart="never" nodeType="tmRoot"/>
      </p:par>
    </p:tnLst>
  </p:timing>
</p:sldLayout>
</file>

<file path=ppt/slideLayouts/slideLayout134.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pic>
        <p:nvPicPr>
          <p:cNvPr id="112642" name="Picture 2" descr="G:\LOGOS\houzelogosm.gif"/>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a:xfrm>
            <a:off x="4953001" y="76200"/>
            <a:ext cx="653143" cy="45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7545522"/>
      </p:ext>
    </p:extLst>
  </p:cSld>
  <p:clrMapOvr>
    <a:masterClrMapping/>
  </p:clrMapOvr>
  <p:timing>
    <p:tnLst>
      <p:par>
        <p:cTn id="1" dur="indefinite" restart="never" nodeType="tmRoot"/>
      </p:par>
    </p:tnLst>
  </p:timing>
</p:sldLayout>
</file>

<file path=ppt/slideLayouts/slideLayout135.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pic>
        <p:nvPicPr>
          <p:cNvPr id="112642" name="Picture 2" descr="G:\LOGOS\houzelogosm.gif"/>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a:xfrm>
            <a:off x="4953001" y="76200"/>
            <a:ext cx="653143" cy="45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2509179"/>
      </p:ext>
    </p:extLst>
  </p:cSld>
  <p:clrMapOvr>
    <a:masterClrMapping/>
  </p:clrMapOvr>
  <p:timing>
    <p:tnLst>
      <p:par>
        <p:cTn id="1" dur="indefinite" restart="never" nodeType="tmRoot"/>
      </p:par>
    </p:tnLst>
  </p:timing>
</p:sldLayout>
</file>

<file path=ppt/slideLayouts/slideLayout136.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pic>
        <p:nvPicPr>
          <p:cNvPr id="112642" name="Picture 2" descr="G:\LOGOS\houzelogosm.gif"/>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a:xfrm>
            <a:off x="4953001" y="76200"/>
            <a:ext cx="653143" cy="45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2565765"/>
      </p:ext>
    </p:extLst>
  </p:cSld>
  <p:clrMapOvr>
    <a:masterClrMapping/>
  </p:clrMapOvr>
  <p:timing>
    <p:tnLst>
      <p:par>
        <p:cTn id="1" dur="indefinite" restart="never" nodeType="tmRoot"/>
      </p:par>
    </p:tnLst>
  </p:timing>
</p:sldLayout>
</file>

<file path=ppt/slideLayouts/slideLayout137.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pic>
        <p:nvPicPr>
          <p:cNvPr id="112642" name="Picture 2" descr="G:\LOGOS\houzelogosm.gif"/>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a:xfrm>
            <a:off x="4953001" y="76200"/>
            <a:ext cx="653143" cy="45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6345771"/>
      </p:ext>
    </p:extLst>
  </p:cSld>
  <p:clrMapOvr>
    <a:masterClrMapping/>
  </p:clrMapOvr>
  <p:timing>
    <p:tnLst>
      <p:par>
        <p:cTn id="1" dur="indefinite" restart="never" nodeType="tmRoot"/>
      </p:par>
    </p:tnLst>
  </p:timing>
</p:sldLayout>
</file>

<file path=ppt/slideLayouts/slideLayout138.xml><?xml version="1.0" encoding="utf-8"?>
<p:sldLayout xmlns:a="http://schemas.openxmlformats.org/drawingml/2006/main" xmlns:r="http://schemas.openxmlformats.org/officeDocument/2006/relationships" xmlns:p="http://schemas.openxmlformats.org/presentationml/2006/main" userDrawn="1">
  <p:cSld name="2_Two Content">
    <p:spTree>
      <p:nvGrpSpPr>
        <p:cNvPr id="1" name=""/>
        <p:cNvGrpSpPr/>
        <p:nvPr/>
      </p:nvGrpSpPr>
      <p:grpSpPr>
        <a:xfrm>
          <a:off x="0" y="0"/>
          <a:ext cx="0" cy="0"/>
          <a:chOff x="0" y="0"/>
          <a:chExt cx="0" cy="0"/>
        </a:xfrm>
      </p:grpSpPr>
      <p:pic>
        <p:nvPicPr>
          <p:cNvPr id="114690" name="Picture 2" descr="G:\LOGOS\houzelogosm.gif"/>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a:xfrm>
            <a:off x="4991100" y="76200"/>
            <a:ext cx="571500" cy="45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1080516"/>
      </p:ext>
    </p:extLst>
  </p:cSld>
  <p:clrMapOvr>
    <a:masterClrMapping/>
  </p:clrMapOvr>
  <p:timing>
    <p:tnLst>
      <p:par>
        <p:cTn id="1" dur="indefinite" restart="never" nodeType="tmRoot"/>
      </p:par>
    </p:tnLst>
  </p:timing>
</p:sldLayout>
</file>

<file path=ppt/slideLayouts/slideLayout139.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pic>
        <p:nvPicPr>
          <p:cNvPr id="112642" name="Picture 2" descr="G:\LOGOS\houzelogosm.gif"/>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a:xfrm>
            <a:off x="4953001" y="76200"/>
            <a:ext cx="653143" cy="45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9715094"/>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pic>
        <p:nvPicPr>
          <p:cNvPr id="112642" name="Picture 2" descr="G:\LOGOS\houzelogosm.gif"/>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a:xfrm>
            <a:off x="4953001" y="76200"/>
            <a:ext cx="653143" cy="45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9501919"/>
      </p:ext>
    </p:extLst>
  </p:cSld>
  <p:clrMapOvr>
    <a:masterClrMapping/>
  </p:clrMapOvr>
  <p:timing>
    <p:tnLst>
      <p:par>
        <p:cTn id="1" dur="indefinite" restart="never" nodeType="tmRoot"/>
      </p:par>
    </p:tnLst>
  </p:timing>
</p:sldLayout>
</file>

<file path=ppt/slideLayouts/slideLayout140.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pic>
        <p:nvPicPr>
          <p:cNvPr id="112642" name="Picture 2" descr="G:\LOGOS\houzelogosm.gif"/>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a:xfrm>
            <a:off x="4953001" y="76200"/>
            <a:ext cx="653143" cy="45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85415"/>
      </p:ext>
    </p:extLst>
  </p:cSld>
  <p:clrMapOvr>
    <a:masterClrMapping/>
  </p:clrMapOvr>
  <p:timing>
    <p:tnLst>
      <p:par>
        <p:cTn id="1" dur="indefinite" restart="never" nodeType="tmRoot"/>
      </p:par>
    </p:tnLst>
  </p:timing>
</p:sldLayout>
</file>

<file path=ppt/slideLayouts/slideLayout1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43000" y="2561695"/>
            <a:ext cx="6858000" cy="732896"/>
          </a:xfrm>
        </p:spPr>
        <p:txBody>
          <a:bodyPr numCol="1" anchor="b">
            <a:noAutofit/>
          </a:bodyPr>
          <a:lstStyle>
            <a:lvl1pPr algn="ctr">
              <a:defRPr sz="6000">
                <a:latin typeface="Calibri" charset="0"/>
                <a:ea typeface="Calibri" charset="0"/>
                <a:cs typeface="Calibri" charset="0"/>
              </a:defRPr>
            </a:lvl1pPr>
          </a:lstStyle>
          <a:p>
            <a:r>
              <a:rPr lang="en-US" dirty="0" smtClean="0"/>
              <a:t>2017-18 BENEFITS</a:t>
            </a:r>
            <a:endParaRPr lang="en-US" dirty="0"/>
          </a:p>
        </p:txBody>
      </p:sp>
      <p:sp>
        <p:nvSpPr>
          <p:cNvPr id="3" name="Subtitle 2"/>
          <p:cNvSpPr>
            <a:spLocks noGrp="1"/>
          </p:cNvSpPr>
          <p:nvPr>
            <p:ph type="subTitle" idx="1" hasCustomPrompt="1"/>
          </p:nvPr>
        </p:nvSpPr>
        <p:spPr>
          <a:xfrm>
            <a:off x="1143000" y="3381905"/>
            <a:ext cx="6858000" cy="435628"/>
          </a:xfrm>
        </p:spPr>
        <p:txBody>
          <a:bodyPr numCol="1"/>
          <a:lstStyle>
            <a:lvl1pPr marL="0" indent="0" algn="ctr">
              <a:buNone/>
              <a:defRPr sz="1800"/>
            </a:lvl1pPr>
            <a:lvl2pPr marL="342677" indent="0" algn="ctr">
              <a:buNone/>
              <a:defRPr sz="1500"/>
            </a:lvl2pPr>
            <a:lvl3pPr marL="685357" indent="0" algn="ctr">
              <a:buNone/>
              <a:defRPr sz="1300"/>
            </a:lvl3pPr>
            <a:lvl4pPr marL="1028032" indent="0" algn="ctr">
              <a:buNone/>
              <a:defRPr sz="1200"/>
            </a:lvl4pPr>
            <a:lvl5pPr marL="1370711" indent="0" algn="ctr">
              <a:buNone/>
              <a:defRPr sz="1200"/>
            </a:lvl5pPr>
            <a:lvl6pPr marL="1713387" indent="0" algn="ctr">
              <a:buNone/>
              <a:defRPr sz="1200"/>
            </a:lvl6pPr>
            <a:lvl7pPr marL="2056062" indent="0" algn="ctr">
              <a:buNone/>
              <a:defRPr sz="1200"/>
            </a:lvl7pPr>
            <a:lvl8pPr marL="2398740" indent="0" algn="ctr">
              <a:buNone/>
              <a:defRPr sz="1200"/>
            </a:lvl8pPr>
            <a:lvl9pPr marL="2741420" indent="0" algn="ctr">
              <a:buNone/>
              <a:defRPr sz="1200"/>
            </a:lvl9pPr>
          </a:lstStyle>
          <a:p>
            <a:r>
              <a:rPr lang="en-US" dirty="0" smtClean="0"/>
              <a:t>Troup County Board of Commissioners</a:t>
            </a:r>
            <a:endParaRPr lang="en-US" dirty="0"/>
          </a:p>
        </p:txBody>
      </p:sp>
      <p:pic>
        <p:nvPicPr>
          <p:cNvPr id="5" name="Picture 4"/>
          <p:cNvPicPr>
            <a:picLocks noChangeAspect="1"/>
          </p:cNvPicPr>
          <p:nvPr userDrawn="1"/>
        </p:nvPicPr>
        <p:blipFill>
          <a:blip r:embed="rId2" cstate="print"/>
          <a:stretch>
            <a:fillRect/>
          </a:stretch>
        </p:blipFill>
        <p:spPr>
          <a:xfrm>
            <a:off x="6325340" y="-5007"/>
            <a:ext cx="2818660" cy="647918"/>
          </a:xfrm>
          <a:prstGeom prst="rect">
            <a:avLst/>
          </a:prstGeom>
        </p:spPr>
      </p:pic>
      <p:pic>
        <p:nvPicPr>
          <p:cNvPr id="13" name="Picture 12"/>
          <p:cNvPicPr>
            <a:picLocks noChangeAspect="1"/>
          </p:cNvPicPr>
          <p:nvPr userDrawn="1"/>
        </p:nvPicPr>
        <p:blipFill>
          <a:blip r:embed="rId3" cstate="print"/>
          <a:stretch>
            <a:fillRect/>
          </a:stretch>
        </p:blipFill>
        <p:spPr>
          <a:xfrm>
            <a:off x="12700" y="0"/>
            <a:ext cx="6312640" cy="642906"/>
          </a:xfrm>
          <a:prstGeom prst="rect">
            <a:avLst/>
          </a:prstGeom>
        </p:spPr>
      </p:pic>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60370" y="182300"/>
            <a:ext cx="1100563" cy="921212"/>
          </a:xfrm>
          <a:prstGeom prst="rect">
            <a:avLst/>
          </a:prstGeom>
        </p:spPr>
      </p:pic>
      <p:pic>
        <p:nvPicPr>
          <p:cNvPr id="14" name="Picture 13"/>
          <p:cNvPicPr>
            <a:picLocks noChangeAspect="1"/>
          </p:cNvPicPr>
          <p:nvPr userDrawn="1"/>
        </p:nvPicPr>
        <p:blipFill>
          <a:blip r:embed="rId3" cstate="print"/>
          <a:stretch>
            <a:fillRect/>
          </a:stretch>
        </p:blipFill>
        <p:spPr>
          <a:xfrm>
            <a:off x="0" y="6590956"/>
            <a:ext cx="9144000" cy="293220"/>
          </a:xfrm>
          <a:prstGeom prst="rect">
            <a:avLst/>
          </a:prstGeom>
        </p:spPr>
      </p:pic>
      <p:sp>
        <p:nvSpPr>
          <p:cNvPr id="12" name="TextBox 11"/>
          <p:cNvSpPr txBox="1"/>
          <p:nvPr userDrawn="1"/>
        </p:nvSpPr>
        <p:spPr>
          <a:xfrm>
            <a:off x="158750" y="6590966"/>
            <a:ext cx="3608917" cy="246165"/>
          </a:xfrm>
          <a:prstGeom prst="rect">
            <a:avLst/>
          </a:prstGeom>
          <a:noFill/>
        </p:spPr>
        <p:txBody>
          <a:bodyPr wrap="square" lIns="91380" tIns="45692" rIns="91380" bIns="45692" numCol="1" rtlCol="0">
            <a:spAutoFit/>
          </a:bodyPr>
          <a:lstStyle/>
          <a:p>
            <a:r>
              <a:rPr lang="en-US" sz="1000" dirty="0">
                <a:solidFill>
                  <a:prstClr val="white"/>
                </a:solidFill>
                <a:latin typeface="Calibri" charset="0"/>
                <a:ea typeface="Calibri" charset="0"/>
                <a:cs typeface="Calibri" charset="0"/>
              </a:rPr>
              <a:t>Houze.org</a:t>
            </a:r>
          </a:p>
        </p:txBody>
      </p:sp>
    </p:spTree>
    <p:extLst>
      <p:ext uri="{BB962C8B-B14F-4D97-AF65-F5344CB8AC3E}">
        <p14:creationId xmlns:p14="http://schemas.microsoft.com/office/powerpoint/2010/main" val="3255767653"/>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numCol="1"/>
          <a:lstStyle/>
          <a:p>
            <a:r>
              <a:rPr lang="en-US" smtClean="0"/>
              <a:t>Click to edit Master title style</a:t>
            </a:r>
            <a:endParaRPr lang="en-US" dirty="0"/>
          </a:p>
        </p:txBody>
      </p:sp>
      <p:sp>
        <p:nvSpPr>
          <p:cNvPr id="3" name="Content Placeholder 2"/>
          <p:cNvSpPr>
            <a:spLocks noGrp="1"/>
          </p:cNvSpPr>
          <p:nvPr>
            <p:ph idx="1"/>
          </p:nvPr>
        </p:nvSpPr>
        <p:spPr/>
        <p:txBody>
          <a:bodyPr numCol="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numCol="1"/>
          <a:lstStyle/>
          <a:p>
            <a:fld id="{F4D94C68-AA38-F54C-B5FB-B0BAFAC92C47}"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337937425"/>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59"/>
            <a:ext cx="7886700" cy="2852737"/>
          </a:xfrm>
        </p:spPr>
        <p:txBody>
          <a:bodyPr numCol="1" anchor="b"/>
          <a:lstStyle>
            <a:lvl1pPr>
              <a:defRPr sz="45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84"/>
            <a:ext cx="7886700" cy="1500187"/>
          </a:xfrm>
        </p:spPr>
        <p:txBody>
          <a:bodyPr numCol="1"/>
          <a:lstStyle>
            <a:lvl1pPr marL="0" indent="0">
              <a:buNone/>
              <a:defRPr sz="1800">
                <a:solidFill>
                  <a:schemeClr val="tx1">
                    <a:tint val="75000"/>
                  </a:schemeClr>
                </a:solidFill>
              </a:defRPr>
            </a:lvl1pPr>
            <a:lvl2pPr marL="342677" indent="0">
              <a:buNone/>
              <a:defRPr sz="1500">
                <a:solidFill>
                  <a:schemeClr val="tx1">
                    <a:tint val="75000"/>
                  </a:schemeClr>
                </a:solidFill>
              </a:defRPr>
            </a:lvl2pPr>
            <a:lvl3pPr marL="685357" indent="0">
              <a:buNone/>
              <a:defRPr sz="1300">
                <a:solidFill>
                  <a:schemeClr val="tx1">
                    <a:tint val="75000"/>
                  </a:schemeClr>
                </a:solidFill>
              </a:defRPr>
            </a:lvl3pPr>
            <a:lvl4pPr marL="1028032" indent="0">
              <a:buNone/>
              <a:defRPr sz="1200">
                <a:solidFill>
                  <a:schemeClr val="tx1">
                    <a:tint val="75000"/>
                  </a:schemeClr>
                </a:solidFill>
              </a:defRPr>
            </a:lvl4pPr>
            <a:lvl5pPr marL="1370711" indent="0">
              <a:buNone/>
              <a:defRPr sz="1200">
                <a:solidFill>
                  <a:schemeClr val="tx1">
                    <a:tint val="75000"/>
                  </a:schemeClr>
                </a:solidFill>
              </a:defRPr>
            </a:lvl5pPr>
            <a:lvl6pPr marL="1713387" indent="0">
              <a:buNone/>
              <a:defRPr sz="1200">
                <a:solidFill>
                  <a:schemeClr val="tx1">
                    <a:tint val="75000"/>
                  </a:schemeClr>
                </a:solidFill>
              </a:defRPr>
            </a:lvl6pPr>
            <a:lvl7pPr marL="2056062" indent="0">
              <a:buNone/>
              <a:defRPr sz="1200">
                <a:solidFill>
                  <a:schemeClr val="tx1">
                    <a:tint val="75000"/>
                  </a:schemeClr>
                </a:solidFill>
              </a:defRPr>
            </a:lvl7pPr>
            <a:lvl8pPr marL="2398740" indent="0">
              <a:buNone/>
              <a:defRPr sz="1200">
                <a:solidFill>
                  <a:schemeClr val="tx1">
                    <a:tint val="75000"/>
                  </a:schemeClr>
                </a:solidFill>
              </a:defRPr>
            </a:lvl8pPr>
            <a:lvl9pPr marL="2741420" indent="0">
              <a:buNone/>
              <a:defRPr sz="1200">
                <a:solidFill>
                  <a:schemeClr val="tx1">
                    <a:tint val="75000"/>
                  </a:schemeClr>
                </a:solidFill>
              </a:defRPr>
            </a:lvl9pPr>
          </a:lstStyle>
          <a:p>
            <a:pPr lvl="0"/>
            <a:r>
              <a:rPr lang="en-US" smtClean="0"/>
              <a:t>Click to edit Master text styles</a:t>
            </a:r>
          </a:p>
        </p:txBody>
      </p:sp>
      <p:sp>
        <p:nvSpPr>
          <p:cNvPr id="6" name="Slide Number Placeholder 5"/>
          <p:cNvSpPr>
            <a:spLocks noGrp="1"/>
          </p:cNvSpPr>
          <p:nvPr>
            <p:ph type="sldNum" sz="quarter" idx="12"/>
          </p:nvPr>
        </p:nvSpPr>
        <p:spPr/>
        <p:txBody>
          <a:bodyPr numCol="1"/>
          <a:lstStyle/>
          <a:p>
            <a:fld id="{F4D94C68-AA38-F54C-B5FB-B0BAFAC92C47}"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464073418"/>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numCol="1"/>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numCol="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numCol="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2"/>
          </p:nvPr>
        </p:nvSpPr>
        <p:spPr/>
        <p:txBody>
          <a:bodyPr numCol="1"/>
          <a:lstStyle/>
          <a:p>
            <a:fld id="{F4D94C68-AA38-F54C-B5FB-B0BAFAC92C47}"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606720116"/>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numCol="1"/>
          <a:lstStyle/>
          <a:p>
            <a:r>
              <a:rPr lang="en-US" smtClean="0"/>
              <a:t>Click to edit Master title style</a:t>
            </a:r>
            <a:endParaRPr lang="en-US"/>
          </a:p>
        </p:txBody>
      </p:sp>
      <p:sp>
        <p:nvSpPr>
          <p:cNvPr id="3" name="Text Placeholder 2"/>
          <p:cNvSpPr>
            <a:spLocks noGrp="1"/>
          </p:cNvSpPr>
          <p:nvPr>
            <p:ph type="body" idx="1"/>
          </p:nvPr>
        </p:nvSpPr>
        <p:spPr>
          <a:xfrm>
            <a:off x="629842" y="1681167"/>
            <a:ext cx="3868340" cy="823912"/>
          </a:xfrm>
        </p:spPr>
        <p:txBody>
          <a:bodyPr numCol="1" anchor="b"/>
          <a:lstStyle>
            <a:lvl1pPr marL="0" indent="0">
              <a:buNone/>
              <a:defRPr sz="1800" b="1"/>
            </a:lvl1pPr>
            <a:lvl2pPr marL="342677" indent="0">
              <a:buNone/>
              <a:defRPr sz="1500" b="1"/>
            </a:lvl2pPr>
            <a:lvl3pPr marL="685357" indent="0">
              <a:buNone/>
              <a:defRPr sz="1300" b="1"/>
            </a:lvl3pPr>
            <a:lvl4pPr marL="1028032" indent="0">
              <a:buNone/>
              <a:defRPr sz="1200" b="1"/>
            </a:lvl4pPr>
            <a:lvl5pPr marL="1370711" indent="0">
              <a:buNone/>
              <a:defRPr sz="1200" b="1"/>
            </a:lvl5pPr>
            <a:lvl6pPr marL="1713387" indent="0">
              <a:buNone/>
              <a:defRPr sz="1200" b="1"/>
            </a:lvl6pPr>
            <a:lvl7pPr marL="2056062" indent="0">
              <a:buNone/>
              <a:defRPr sz="1200" b="1"/>
            </a:lvl7pPr>
            <a:lvl8pPr marL="2398740" indent="0">
              <a:buNone/>
              <a:defRPr sz="1200" b="1"/>
            </a:lvl8pPr>
            <a:lvl9pPr marL="274142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numCol="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1" y="1681167"/>
            <a:ext cx="3887391" cy="823912"/>
          </a:xfrm>
        </p:spPr>
        <p:txBody>
          <a:bodyPr numCol="1" anchor="b"/>
          <a:lstStyle>
            <a:lvl1pPr marL="0" indent="0">
              <a:buNone/>
              <a:defRPr sz="1800" b="1"/>
            </a:lvl1pPr>
            <a:lvl2pPr marL="342677" indent="0">
              <a:buNone/>
              <a:defRPr sz="1500" b="1"/>
            </a:lvl2pPr>
            <a:lvl3pPr marL="685357" indent="0">
              <a:buNone/>
              <a:defRPr sz="1300" b="1"/>
            </a:lvl3pPr>
            <a:lvl4pPr marL="1028032" indent="0">
              <a:buNone/>
              <a:defRPr sz="1200" b="1"/>
            </a:lvl4pPr>
            <a:lvl5pPr marL="1370711" indent="0">
              <a:buNone/>
              <a:defRPr sz="1200" b="1"/>
            </a:lvl5pPr>
            <a:lvl6pPr marL="1713387" indent="0">
              <a:buNone/>
              <a:defRPr sz="1200" b="1"/>
            </a:lvl6pPr>
            <a:lvl7pPr marL="2056062" indent="0">
              <a:buNone/>
              <a:defRPr sz="1200" b="1"/>
            </a:lvl7pPr>
            <a:lvl8pPr marL="2398740" indent="0">
              <a:buNone/>
              <a:defRPr sz="1200" b="1"/>
            </a:lvl8pPr>
            <a:lvl9pPr marL="274142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1" y="2505075"/>
            <a:ext cx="3887391" cy="3684588"/>
          </a:xfrm>
        </p:spPr>
        <p:txBody>
          <a:bodyPr numCol="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Slide Number Placeholder 8"/>
          <p:cNvSpPr>
            <a:spLocks noGrp="1"/>
          </p:cNvSpPr>
          <p:nvPr>
            <p:ph type="sldNum" sz="quarter" idx="12"/>
          </p:nvPr>
        </p:nvSpPr>
        <p:spPr/>
        <p:txBody>
          <a:bodyPr numCol="1"/>
          <a:lstStyle/>
          <a:p>
            <a:fld id="{F4D94C68-AA38-F54C-B5FB-B0BAFAC92C47}"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735374078"/>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numCol="1"/>
          <a:lstStyle/>
          <a:p>
            <a:r>
              <a:rPr lang="en-US" smtClean="0"/>
              <a:t>Click to edit Master title style</a:t>
            </a:r>
            <a:endParaRPr lang="en-US"/>
          </a:p>
        </p:txBody>
      </p:sp>
      <p:sp>
        <p:nvSpPr>
          <p:cNvPr id="5" name="Slide Number Placeholder 4"/>
          <p:cNvSpPr>
            <a:spLocks noGrp="1"/>
          </p:cNvSpPr>
          <p:nvPr>
            <p:ph type="sldNum" sz="quarter" idx="12"/>
          </p:nvPr>
        </p:nvSpPr>
        <p:spPr/>
        <p:txBody>
          <a:bodyPr numCol="1"/>
          <a:lstStyle/>
          <a:p>
            <a:fld id="{F4D94C68-AA38-F54C-B5FB-B0BAFAC92C47}"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729060089"/>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numCol="1"/>
          <a:lstStyle/>
          <a:p>
            <a:fld id="{F4D94C68-AA38-F54C-B5FB-B0BAFAC92C47}"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836405228"/>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numCol="1"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46"/>
            <a:ext cx="4629150" cy="4873625"/>
          </a:xfrm>
        </p:spPr>
        <p:txBody>
          <a:bodyPr numCol="1"/>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numCol="1"/>
          <a:lstStyle>
            <a:lvl1pPr marL="0" indent="0">
              <a:buNone/>
              <a:defRPr sz="1200"/>
            </a:lvl1pPr>
            <a:lvl2pPr marL="342677" indent="0">
              <a:buNone/>
              <a:defRPr sz="1000"/>
            </a:lvl2pPr>
            <a:lvl3pPr marL="685357" indent="0">
              <a:buNone/>
              <a:defRPr sz="900"/>
            </a:lvl3pPr>
            <a:lvl4pPr marL="1028032" indent="0">
              <a:buNone/>
              <a:defRPr sz="800"/>
            </a:lvl4pPr>
            <a:lvl5pPr marL="1370711" indent="0">
              <a:buNone/>
              <a:defRPr sz="800"/>
            </a:lvl5pPr>
            <a:lvl6pPr marL="1713387" indent="0">
              <a:buNone/>
              <a:defRPr sz="800"/>
            </a:lvl6pPr>
            <a:lvl7pPr marL="2056062" indent="0">
              <a:buNone/>
              <a:defRPr sz="800"/>
            </a:lvl7pPr>
            <a:lvl8pPr marL="2398740" indent="0">
              <a:buNone/>
              <a:defRPr sz="800"/>
            </a:lvl8pPr>
            <a:lvl9pPr marL="2741420" indent="0">
              <a:buNone/>
              <a:defRPr sz="800"/>
            </a:lvl9pPr>
          </a:lstStyle>
          <a:p>
            <a:pPr lvl="0"/>
            <a:r>
              <a:rPr lang="en-US" smtClean="0"/>
              <a:t>Click to edit Master text styles</a:t>
            </a:r>
          </a:p>
        </p:txBody>
      </p:sp>
      <p:sp>
        <p:nvSpPr>
          <p:cNvPr id="7" name="Slide Number Placeholder 6"/>
          <p:cNvSpPr>
            <a:spLocks noGrp="1"/>
          </p:cNvSpPr>
          <p:nvPr>
            <p:ph type="sldNum" sz="quarter" idx="12"/>
          </p:nvPr>
        </p:nvSpPr>
        <p:spPr/>
        <p:txBody>
          <a:bodyPr numCol="1"/>
          <a:lstStyle/>
          <a:p>
            <a:fld id="{F4D94C68-AA38-F54C-B5FB-B0BAFAC92C47}"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234389746"/>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numCol="1"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46"/>
            <a:ext cx="4629150" cy="4873625"/>
          </a:xfrm>
        </p:spPr>
        <p:txBody>
          <a:bodyPr numCol="1"/>
          <a:lstStyle>
            <a:lvl1pPr marL="0" indent="0">
              <a:buNone/>
              <a:defRPr sz="2400"/>
            </a:lvl1pPr>
            <a:lvl2pPr marL="342677" indent="0">
              <a:buNone/>
              <a:defRPr sz="2100"/>
            </a:lvl2pPr>
            <a:lvl3pPr marL="685357" indent="0">
              <a:buNone/>
              <a:defRPr sz="1800"/>
            </a:lvl3pPr>
            <a:lvl4pPr marL="1028032" indent="0">
              <a:buNone/>
              <a:defRPr sz="1500"/>
            </a:lvl4pPr>
            <a:lvl5pPr marL="1370711" indent="0">
              <a:buNone/>
              <a:defRPr sz="1500"/>
            </a:lvl5pPr>
            <a:lvl6pPr marL="1713387" indent="0">
              <a:buNone/>
              <a:defRPr sz="1500"/>
            </a:lvl6pPr>
            <a:lvl7pPr marL="2056062" indent="0">
              <a:buNone/>
              <a:defRPr sz="1500"/>
            </a:lvl7pPr>
            <a:lvl8pPr marL="2398740" indent="0">
              <a:buNone/>
              <a:defRPr sz="1500"/>
            </a:lvl8pPr>
            <a:lvl9pPr marL="2741420" indent="0">
              <a:buNone/>
              <a:defRPr sz="1500"/>
            </a:lvl9pPr>
          </a:lstStyle>
          <a:p>
            <a:r>
              <a:rPr lang="en-US" dirty="0"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numCol="1"/>
          <a:lstStyle>
            <a:lvl1pPr marL="0" indent="0">
              <a:buNone/>
              <a:defRPr sz="1200"/>
            </a:lvl1pPr>
            <a:lvl2pPr marL="342677" indent="0">
              <a:buNone/>
              <a:defRPr sz="1000"/>
            </a:lvl2pPr>
            <a:lvl3pPr marL="685357" indent="0">
              <a:buNone/>
              <a:defRPr sz="900"/>
            </a:lvl3pPr>
            <a:lvl4pPr marL="1028032" indent="0">
              <a:buNone/>
              <a:defRPr sz="800"/>
            </a:lvl4pPr>
            <a:lvl5pPr marL="1370711" indent="0">
              <a:buNone/>
              <a:defRPr sz="800"/>
            </a:lvl5pPr>
            <a:lvl6pPr marL="1713387" indent="0">
              <a:buNone/>
              <a:defRPr sz="800"/>
            </a:lvl6pPr>
            <a:lvl7pPr marL="2056062" indent="0">
              <a:buNone/>
              <a:defRPr sz="800"/>
            </a:lvl7pPr>
            <a:lvl8pPr marL="2398740" indent="0">
              <a:buNone/>
              <a:defRPr sz="800"/>
            </a:lvl8pPr>
            <a:lvl9pPr marL="2741420" indent="0">
              <a:buNone/>
              <a:defRPr sz="800"/>
            </a:lvl9pPr>
          </a:lstStyle>
          <a:p>
            <a:pPr lvl="0"/>
            <a:r>
              <a:rPr lang="en-US" smtClean="0"/>
              <a:t>Click to edit Master text styles</a:t>
            </a:r>
          </a:p>
        </p:txBody>
      </p:sp>
      <p:sp>
        <p:nvSpPr>
          <p:cNvPr id="7" name="Slide Number Placeholder 6"/>
          <p:cNvSpPr>
            <a:spLocks noGrp="1"/>
          </p:cNvSpPr>
          <p:nvPr>
            <p:ph type="sldNum" sz="quarter" idx="12"/>
          </p:nvPr>
        </p:nvSpPr>
        <p:spPr/>
        <p:txBody>
          <a:bodyPr numCol="1"/>
          <a:lstStyle/>
          <a:p>
            <a:fld id="{F4D94C68-AA38-F54C-B5FB-B0BAFAC92C47}"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619589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pic>
        <p:nvPicPr>
          <p:cNvPr id="112642" name="Picture 2" descr="G:\LOGOS\houzelogosm.gif"/>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a:xfrm>
            <a:off x="4953001" y="76200"/>
            <a:ext cx="653143" cy="45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8448681"/>
      </p:ext>
    </p:extLst>
  </p:cSld>
  <p:clrMapOvr>
    <a:masterClrMapping/>
  </p:clrMapOvr>
  <p:timing>
    <p:tnLst>
      <p:par>
        <p:cTn id="1" dur="indefinite" restart="never" nodeType="tmRoot"/>
      </p:par>
    </p:tnLst>
  </p:timing>
</p:sldLayout>
</file>

<file path=ppt/slideLayouts/slideLayout150.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pic>
        <p:nvPicPr>
          <p:cNvPr id="112642" name="Picture 2" descr="G:\LOGOS\houzelogosm.gif"/>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a:xfrm>
            <a:off x="4953001" y="76200"/>
            <a:ext cx="653143" cy="45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275811"/>
      </p:ext>
    </p:extLst>
  </p:cSld>
  <p:clrMapOvr>
    <a:masterClrMapping/>
  </p:clrMapOvr>
  <p:timing>
    <p:tnLst>
      <p:par>
        <p:cTn id="1" dur="indefinite" restart="never" nodeType="tmRoot"/>
      </p:par>
    </p:tnLst>
  </p:timing>
</p:sldLayout>
</file>

<file path=ppt/slideLayouts/slideLayout151.xml><?xml version="1.0" encoding="utf-8"?>
<p:sldLayout xmlns:a="http://schemas.openxmlformats.org/drawingml/2006/main" xmlns:r="http://schemas.openxmlformats.org/officeDocument/2006/relationships" xmlns:p="http://schemas.openxmlformats.org/presentationml/2006/main" userDrawn="1">
  <p:cSld name="13_Title and Content">
    <p:spTree>
      <p:nvGrpSpPr>
        <p:cNvPr id="1" name=""/>
        <p:cNvGrpSpPr/>
        <p:nvPr/>
      </p:nvGrpSpPr>
      <p:grpSpPr>
        <a:xfrm>
          <a:off x="0" y="0"/>
          <a:ext cx="0" cy="0"/>
          <a:chOff x="0" y="0"/>
          <a:chExt cx="0" cy="0"/>
        </a:xfrm>
      </p:grpSpPr>
      <p:pic>
        <p:nvPicPr>
          <p:cNvPr id="112642" name="Picture 2" descr="G:\LOGOS\houzelogosm.gif"/>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a:xfrm>
            <a:off x="8338458" y="152400"/>
            <a:ext cx="653143" cy="4572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G:\LOGOS\houzelogosm.gif"/>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a:xfrm>
            <a:off x="457201" y="152400"/>
            <a:ext cx="653143" cy="45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8846740"/>
      </p:ext>
    </p:extLst>
  </p:cSld>
  <p:clrMapOvr>
    <a:masterClrMapping/>
  </p:clrMapOvr>
  <p:timing>
    <p:tnLst>
      <p:par>
        <p:cTn id="1" dur="indefinite" restart="never" nodeType="tmRoot"/>
      </p:par>
    </p:tnLst>
  </p:timing>
</p:sldLayout>
</file>

<file path=ppt/slideLayouts/slideLayout152.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pic>
        <p:nvPicPr>
          <p:cNvPr id="114690" name="Picture 2" descr="G:\LOGOS\houzelogosm.gif"/>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a:xfrm>
            <a:off x="4991100" y="76200"/>
            <a:ext cx="571500" cy="45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6388259"/>
      </p:ext>
    </p:extLst>
  </p:cSld>
  <p:clrMapOvr>
    <a:masterClrMapping/>
  </p:clrMapOvr>
  <p:timing>
    <p:tnLst>
      <p:par>
        <p:cTn id="1" dur="indefinite" restart="never" nodeType="tmRoot"/>
      </p:par>
    </p:tnLst>
  </p:timing>
</p:sldLayout>
</file>

<file path=ppt/slideLayouts/slideLayout15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pic>
        <p:nvPicPr>
          <p:cNvPr id="112642" name="Picture 2" descr="G:\LOGOS\houzelogosm.gif"/>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a:xfrm>
            <a:off x="4953001" y="76200"/>
            <a:ext cx="653143" cy="45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4143232"/>
      </p:ext>
    </p:extLst>
  </p:cSld>
  <p:clrMapOvr>
    <a:masterClrMapping/>
  </p:clrMapOvr>
  <p:timing>
    <p:tnLst>
      <p:par>
        <p:cTn id="1" dur="indefinite" restart="never" nodeType="tmRoot"/>
      </p:par>
    </p:tnLst>
  </p:timing>
</p:sldLayout>
</file>

<file path=ppt/slideLayouts/slideLayout154.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pic>
        <p:nvPicPr>
          <p:cNvPr id="112642" name="Picture 2" descr="G:\LOGOS\houzelogosm.gif"/>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a:xfrm>
            <a:off x="4953001" y="76200"/>
            <a:ext cx="653143" cy="45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9827893"/>
      </p:ext>
    </p:extLst>
  </p:cSld>
  <p:clrMapOvr>
    <a:masterClrMapping/>
  </p:clrMapOvr>
  <p:timing>
    <p:tnLst>
      <p:par>
        <p:cTn id="1" dur="indefinite" restart="never" nodeType="tmRoot"/>
      </p:par>
    </p:tnLst>
  </p:timing>
</p:sldLayout>
</file>

<file path=ppt/slideLayouts/slideLayout155.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pic>
        <p:nvPicPr>
          <p:cNvPr id="112642" name="Picture 2" descr="G:\LOGOS\houzelogosm.gif"/>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a:xfrm>
            <a:off x="4953001" y="76200"/>
            <a:ext cx="653143" cy="45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5998311"/>
      </p:ext>
    </p:extLst>
  </p:cSld>
  <p:clrMapOvr>
    <a:masterClrMapping/>
  </p:clrMapOvr>
  <p:timing>
    <p:tnLst>
      <p:par>
        <p:cTn id="1" dur="indefinite" restart="never" nodeType="tmRoot"/>
      </p:par>
    </p:tnLst>
  </p:timing>
</p:sldLayout>
</file>

<file path=ppt/slideLayouts/slideLayout156.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pic>
        <p:nvPicPr>
          <p:cNvPr id="112642" name="Picture 2" descr="G:\LOGOS\houzelogosm.gif"/>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a:xfrm>
            <a:off x="4953001" y="76200"/>
            <a:ext cx="653143" cy="45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9542612"/>
      </p:ext>
    </p:extLst>
  </p:cSld>
  <p:clrMapOvr>
    <a:masterClrMapping/>
  </p:clrMapOvr>
  <p:timing>
    <p:tnLst>
      <p:par>
        <p:cTn id="1" dur="indefinite" restart="never" nodeType="tmRoot"/>
      </p:par>
    </p:tnLst>
  </p:timing>
</p:sldLayout>
</file>

<file path=ppt/slideLayouts/slideLayout157.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pic>
        <p:nvPicPr>
          <p:cNvPr id="112642" name="Picture 2" descr="G:\LOGOS\houzelogosm.gif"/>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a:xfrm>
            <a:off x="4953001" y="76200"/>
            <a:ext cx="653143" cy="45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4855367"/>
      </p:ext>
    </p:extLst>
  </p:cSld>
  <p:clrMapOvr>
    <a:masterClrMapping/>
  </p:clrMapOvr>
  <p:timing>
    <p:tnLst>
      <p:par>
        <p:cTn id="1" dur="indefinite" restart="never" nodeType="tmRoot"/>
      </p:par>
    </p:tnLst>
  </p:timing>
</p:sldLayout>
</file>

<file path=ppt/slideLayouts/slideLayout158.xml><?xml version="1.0" encoding="utf-8"?>
<p:sldLayout xmlns:a="http://schemas.openxmlformats.org/drawingml/2006/main" xmlns:r="http://schemas.openxmlformats.org/officeDocument/2006/relationships" xmlns:p="http://schemas.openxmlformats.org/presentationml/2006/main" userDrawn="1">
  <p:cSld name="2_Two Content">
    <p:spTree>
      <p:nvGrpSpPr>
        <p:cNvPr id="1" name=""/>
        <p:cNvGrpSpPr/>
        <p:nvPr/>
      </p:nvGrpSpPr>
      <p:grpSpPr>
        <a:xfrm>
          <a:off x="0" y="0"/>
          <a:ext cx="0" cy="0"/>
          <a:chOff x="0" y="0"/>
          <a:chExt cx="0" cy="0"/>
        </a:xfrm>
      </p:grpSpPr>
      <p:pic>
        <p:nvPicPr>
          <p:cNvPr id="114690" name="Picture 2" descr="G:\LOGOS\houzelogosm.gif"/>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a:xfrm>
            <a:off x="4991100" y="76200"/>
            <a:ext cx="571500" cy="45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3206879"/>
      </p:ext>
    </p:extLst>
  </p:cSld>
  <p:clrMapOvr>
    <a:masterClrMapping/>
  </p:clrMapOvr>
  <p:timing>
    <p:tnLst>
      <p:par>
        <p:cTn id="1" dur="indefinite" restart="never" nodeType="tmRoot"/>
      </p:par>
    </p:tnLst>
  </p:timing>
</p:sldLayout>
</file>

<file path=ppt/slideLayouts/slideLayout159.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pic>
        <p:nvPicPr>
          <p:cNvPr id="112642" name="Picture 2" descr="G:\LOGOS\houzelogosm.gif"/>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a:xfrm>
            <a:off x="4953001" y="76200"/>
            <a:ext cx="653143" cy="45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0898871"/>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pic>
        <p:nvPicPr>
          <p:cNvPr id="112642" name="Picture 2" descr="G:\LOGOS\houzelogosm.gif"/>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a:xfrm>
            <a:off x="4953001" y="76200"/>
            <a:ext cx="653143" cy="45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5591100"/>
      </p:ext>
    </p:extLst>
  </p:cSld>
  <p:clrMapOvr>
    <a:masterClrMapping/>
  </p:clrMapOvr>
  <p:timing>
    <p:tnLst>
      <p:par>
        <p:cTn id="1" dur="indefinite" restart="never" nodeType="tmRoot"/>
      </p:par>
    </p:tnLst>
  </p:timing>
</p:sldLayout>
</file>

<file path=ppt/slideLayouts/slideLayout160.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pic>
        <p:nvPicPr>
          <p:cNvPr id="112642" name="Picture 2" descr="G:\LOGOS\houzelogosm.gif"/>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a:xfrm>
            <a:off x="4953001" y="76200"/>
            <a:ext cx="653143" cy="45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8911274"/>
      </p:ext>
    </p:extLst>
  </p:cSld>
  <p:clrMapOvr>
    <a:masterClrMapping/>
  </p:clrMapOvr>
  <p:timing>
    <p:tnLst>
      <p:par>
        <p:cTn id="1" dur="indefinite" restart="never" nodeType="tmRoot"/>
      </p:par>
    </p:tnLst>
  </p:timing>
</p:sldLayout>
</file>

<file path=ppt/slideLayouts/slideLayout16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43000" y="2561695"/>
            <a:ext cx="6858000" cy="732896"/>
          </a:xfrm>
        </p:spPr>
        <p:txBody>
          <a:bodyPr numCol="1" anchor="b">
            <a:noAutofit/>
          </a:bodyPr>
          <a:lstStyle>
            <a:lvl1pPr algn="ctr">
              <a:defRPr sz="6000">
                <a:latin typeface="Calibri" charset="0"/>
                <a:ea typeface="Calibri" charset="0"/>
                <a:cs typeface="Calibri" charset="0"/>
              </a:defRPr>
            </a:lvl1pPr>
          </a:lstStyle>
          <a:p>
            <a:r>
              <a:rPr lang="en-US" dirty="0" smtClean="0"/>
              <a:t>2017-18 BENEFITS</a:t>
            </a:r>
            <a:endParaRPr lang="en-US" dirty="0"/>
          </a:p>
        </p:txBody>
      </p:sp>
      <p:sp>
        <p:nvSpPr>
          <p:cNvPr id="3" name="Subtitle 2"/>
          <p:cNvSpPr>
            <a:spLocks noGrp="1"/>
          </p:cNvSpPr>
          <p:nvPr>
            <p:ph type="subTitle" idx="1" hasCustomPrompt="1"/>
          </p:nvPr>
        </p:nvSpPr>
        <p:spPr>
          <a:xfrm>
            <a:off x="1143000" y="3381905"/>
            <a:ext cx="6858000" cy="435628"/>
          </a:xfrm>
        </p:spPr>
        <p:txBody>
          <a:bodyPr numCol="1"/>
          <a:lstStyle>
            <a:lvl1pPr marL="0" indent="0" algn="ctr">
              <a:buNone/>
              <a:defRPr sz="1800"/>
            </a:lvl1pPr>
            <a:lvl2pPr marL="342677" indent="0" algn="ctr">
              <a:buNone/>
              <a:defRPr sz="1500"/>
            </a:lvl2pPr>
            <a:lvl3pPr marL="685357" indent="0" algn="ctr">
              <a:buNone/>
              <a:defRPr sz="1300"/>
            </a:lvl3pPr>
            <a:lvl4pPr marL="1028032" indent="0" algn="ctr">
              <a:buNone/>
              <a:defRPr sz="1200"/>
            </a:lvl4pPr>
            <a:lvl5pPr marL="1370711" indent="0" algn="ctr">
              <a:buNone/>
              <a:defRPr sz="1200"/>
            </a:lvl5pPr>
            <a:lvl6pPr marL="1713387" indent="0" algn="ctr">
              <a:buNone/>
              <a:defRPr sz="1200"/>
            </a:lvl6pPr>
            <a:lvl7pPr marL="2056062" indent="0" algn="ctr">
              <a:buNone/>
              <a:defRPr sz="1200"/>
            </a:lvl7pPr>
            <a:lvl8pPr marL="2398740" indent="0" algn="ctr">
              <a:buNone/>
              <a:defRPr sz="1200"/>
            </a:lvl8pPr>
            <a:lvl9pPr marL="2741420" indent="0" algn="ctr">
              <a:buNone/>
              <a:defRPr sz="1200"/>
            </a:lvl9pPr>
          </a:lstStyle>
          <a:p>
            <a:r>
              <a:rPr lang="en-US" dirty="0" smtClean="0"/>
              <a:t>Troup County Board of Commissioners</a:t>
            </a:r>
            <a:endParaRPr lang="en-US" dirty="0"/>
          </a:p>
        </p:txBody>
      </p:sp>
      <p:pic>
        <p:nvPicPr>
          <p:cNvPr id="5" name="Picture 4"/>
          <p:cNvPicPr>
            <a:picLocks noChangeAspect="1"/>
          </p:cNvPicPr>
          <p:nvPr userDrawn="1"/>
        </p:nvPicPr>
        <p:blipFill>
          <a:blip r:embed="rId2" cstate="print"/>
          <a:stretch>
            <a:fillRect/>
          </a:stretch>
        </p:blipFill>
        <p:spPr>
          <a:xfrm>
            <a:off x="6325340" y="-5007"/>
            <a:ext cx="2818660" cy="647918"/>
          </a:xfrm>
          <a:prstGeom prst="rect">
            <a:avLst/>
          </a:prstGeom>
        </p:spPr>
      </p:pic>
      <p:pic>
        <p:nvPicPr>
          <p:cNvPr id="13" name="Picture 12"/>
          <p:cNvPicPr>
            <a:picLocks noChangeAspect="1"/>
          </p:cNvPicPr>
          <p:nvPr userDrawn="1"/>
        </p:nvPicPr>
        <p:blipFill>
          <a:blip r:embed="rId3" cstate="print"/>
          <a:stretch>
            <a:fillRect/>
          </a:stretch>
        </p:blipFill>
        <p:spPr>
          <a:xfrm>
            <a:off x="12700" y="0"/>
            <a:ext cx="6312640" cy="642906"/>
          </a:xfrm>
          <a:prstGeom prst="rect">
            <a:avLst/>
          </a:prstGeom>
        </p:spPr>
      </p:pic>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60370" y="182300"/>
            <a:ext cx="1100563" cy="921212"/>
          </a:xfrm>
          <a:prstGeom prst="rect">
            <a:avLst/>
          </a:prstGeom>
        </p:spPr>
      </p:pic>
      <p:pic>
        <p:nvPicPr>
          <p:cNvPr id="14" name="Picture 13"/>
          <p:cNvPicPr>
            <a:picLocks noChangeAspect="1"/>
          </p:cNvPicPr>
          <p:nvPr userDrawn="1"/>
        </p:nvPicPr>
        <p:blipFill>
          <a:blip r:embed="rId3" cstate="print"/>
          <a:stretch>
            <a:fillRect/>
          </a:stretch>
        </p:blipFill>
        <p:spPr>
          <a:xfrm>
            <a:off x="0" y="6590956"/>
            <a:ext cx="9144000" cy="293220"/>
          </a:xfrm>
          <a:prstGeom prst="rect">
            <a:avLst/>
          </a:prstGeom>
        </p:spPr>
      </p:pic>
      <p:sp>
        <p:nvSpPr>
          <p:cNvPr id="12" name="TextBox 11"/>
          <p:cNvSpPr txBox="1"/>
          <p:nvPr userDrawn="1"/>
        </p:nvSpPr>
        <p:spPr>
          <a:xfrm>
            <a:off x="158750" y="6590966"/>
            <a:ext cx="3608917" cy="246165"/>
          </a:xfrm>
          <a:prstGeom prst="rect">
            <a:avLst/>
          </a:prstGeom>
          <a:noFill/>
        </p:spPr>
        <p:txBody>
          <a:bodyPr wrap="square" lIns="91380" tIns="45692" rIns="91380" bIns="45692" numCol="1" rtlCol="0">
            <a:spAutoFit/>
          </a:bodyPr>
          <a:lstStyle/>
          <a:p>
            <a:r>
              <a:rPr lang="en-US" sz="1000" dirty="0">
                <a:solidFill>
                  <a:prstClr val="white"/>
                </a:solidFill>
                <a:latin typeface="Calibri" charset="0"/>
                <a:ea typeface="Calibri" charset="0"/>
                <a:cs typeface="Calibri" charset="0"/>
              </a:rPr>
              <a:t>Houze.org</a:t>
            </a:r>
          </a:p>
        </p:txBody>
      </p:sp>
    </p:spTree>
    <p:extLst>
      <p:ext uri="{BB962C8B-B14F-4D97-AF65-F5344CB8AC3E}">
        <p14:creationId xmlns:p14="http://schemas.microsoft.com/office/powerpoint/2010/main" val="2139233881"/>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numCol="1"/>
          <a:lstStyle/>
          <a:p>
            <a:r>
              <a:rPr lang="en-US" smtClean="0"/>
              <a:t>Click to edit Master title style</a:t>
            </a:r>
            <a:endParaRPr lang="en-US" dirty="0"/>
          </a:p>
        </p:txBody>
      </p:sp>
      <p:sp>
        <p:nvSpPr>
          <p:cNvPr id="3" name="Content Placeholder 2"/>
          <p:cNvSpPr>
            <a:spLocks noGrp="1"/>
          </p:cNvSpPr>
          <p:nvPr>
            <p:ph idx="1"/>
          </p:nvPr>
        </p:nvSpPr>
        <p:spPr/>
        <p:txBody>
          <a:bodyPr numCol="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numCol="1"/>
          <a:lstStyle/>
          <a:p>
            <a:fld id="{F4D94C68-AA38-F54C-B5FB-B0BAFAC92C47}"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536356220"/>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59"/>
            <a:ext cx="7886700" cy="2852737"/>
          </a:xfrm>
        </p:spPr>
        <p:txBody>
          <a:bodyPr numCol="1" anchor="b"/>
          <a:lstStyle>
            <a:lvl1pPr>
              <a:defRPr sz="45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84"/>
            <a:ext cx="7886700" cy="1500187"/>
          </a:xfrm>
        </p:spPr>
        <p:txBody>
          <a:bodyPr numCol="1"/>
          <a:lstStyle>
            <a:lvl1pPr marL="0" indent="0">
              <a:buNone/>
              <a:defRPr sz="1800">
                <a:solidFill>
                  <a:schemeClr val="tx1">
                    <a:tint val="75000"/>
                  </a:schemeClr>
                </a:solidFill>
              </a:defRPr>
            </a:lvl1pPr>
            <a:lvl2pPr marL="342677" indent="0">
              <a:buNone/>
              <a:defRPr sz="1500">
                <a:solidFill>
                  <a:schemeClr val="tx1">
                    <a:tint val="75000"/>
                  </a:schemeClr>
                </a:solidFill>
              </a:defRPr>
            </a:lvl2pPr>
            <a:lvl3pPr marL="685357" indent="0">
              <a:buNone/>
              <a:defRPr sz="1300">
                <a:solidFill>
                  <a:schemeClr val="tx1">
                    <a:tint val="75000"/>
                  </a:schemeClr>
                </a:solidFill>
              </a:defRPr>
            </a:lvl3pPr>
            <a:lvl4pPr marL="1028032" indent="0">
              <a:buNone/>
              <a:defRPr sz="1200">
                <a:solidFill>
                  <a:schemeClr val="tx1">
                    <a:tint val="75000"/>
                  </a:schemeClr>
                </a:solidFill>
              </a:defRPr>
            </a:lvl4pPr>
            <a:lvl5pPr marL="1370711" indent="0">
              <a:buNone/>
              <a:defRPr sz="1200">
                <a:solidFill>
                  <a:schemeClr val="tx1">
                    <a:tint val="75000"/>
                  </a:schemeClr>
                </a:solidFill>
              </a:defRPr>
            </a:lvl5pPr>
            <a:lvl6pPr marL="1713387" indent="0">
              <a:buNone/>
              <a:defRPr sz="1200">
                <a:solidFill>
                  <a:schemeClr val="tx1">
                    <a:tint val="75000"/>
                  </a:schemeClr>
                </a:solidFill>
              </a:defRPr>
            </a:lvl6pPr>
            <a:lvl7pPr marL="2056062" indent="0">
              <a:buNone/>
              <a:defRPr sz="1200">
                <a:solidFill>
                  <a:schemeClr val="tx1">
                    <a:tint val="75000"/>
                  </a:schemeClr>
                </a:solidFill>
              </a:defRPr>
            </a:lvl7pPr>
            <a:lvl8pPr marL="2398740" indent="0">
              <a:buNone/>
              <a:defRPr sz="1200">
                <a:solidFill>
                  <a:schemeClr val="tx1">
                    <a:tint val="75000"/>
                  </a:schemeClr>
                </a:solidFill>
              </a:defRPr>
            </a:lvl8pPr>
            <a:lvl9pPr marL="2741420" indent="0">
              <a:buNone/>
              <a:defRPr sz="1200">
                <a:solidFill>
                  <a:schemeClr val="tx1">
                    <a:tint val="75000"/>
                  </a:schemeClr>
                </a:solidFill>
              </a:defRPr>
            </a:lvl9pPr>
          </a:lstStyle>
          <a:p>
            <a:pPr lvl="0"/>
            <a:r>
              <a:rPr lang="en-US" smtClean="0"/>
              <a:t>Click to edit Master text styles</a:t>
            </a:r>
          </a:p>
        </p:txBody>
      </p:sp>
      <p:sp>
        <p:nvSpPr>
          <p:cNvPr id="6" name="Slide Number Placeholder 5"/>
          <p:cNvSpPr>
            <a:spLocks noGrp="1"/>
          </p:cNvSpPr>
          <p:nvPr>
            <p:ph type="sldNum" sz="quarter" idx="12"/>
          </p:nvPr>
        </p:nvSpPr>
        <p:spPr/>
        <p:txBody>
          <a:bodyPr numCol="1"/>
          <a:lstStyle/>
          <a:p>
            <a:fld id="{F4D94C68-AA38-F54C-B5FB-B0BAFAC92C47}"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619065038"/>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numCol="1"/>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numCol="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numCol="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2"/>
          </p:nvPr>
        </p:nvSpPr>
        <p:spPr/>
        <p:txBody>
          <a:bodyPr numCol="1"/>
          <a:lstStyle/>
          <a:p>
            <a:fld id="{F4D94C68-AA38-F54C-B5FB-B0BAFAC92C47}"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04749401"/>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numCol="1"/>
          <a:lstStyle/>
          <a:p>
            <a:r>
              <a:rPr lang="en-US" smtClean="0"/>
              <a:t>Click to edit Master title style</a:t>
            </a:r>
            <a:endParaRPr lang="en-US"/>
          </a:p>
        </p:txBody>
      </p:sp>
      <p:sp>
        <p:nvSpPr>
          <p:cNvPr id="3" name="Text Placeholder 2"/>
          <p:cNvSpPr>
            <a:spLocks noGrp="1"/>
          </p:cNvSpPr>
          <p:nvPr>
            <p:ph type="body" idx="1"/>
          </p:nvPr>
        </p:nvSpPr>
        <p:spPr>
          <a:xfrm>
            <a:off x="629842" y="1681167"/>
            <a:ext cx="3868340" cy="823912"/>
          </a:xfrm>
        </p:spPr>
        <p:txBody>
          <a:bodyPr numCol="1" anchor="b"/>
          <a:lstStyle>
            <a:lvl1pPr marL="0" indent="0">
              <a:buNone/>
              <a:defRPr sz="1800" b="1"/>
            </a:lvl1pPr>
            <a:lvl2pPr marL="342677" indent="0">
              <a:buNone/>
              <a:defRPr sz="1500" b="1"/>
            </a:lvl2pPr>
            <a:lvl3pPr marL="685357" indent="0">
              <a:buNone/>
              <a:defRPr sz="1300" b="1"/>
            </a:lvl3pPr>
            <a:lvl4pPr marL="1028032" indent="0">
              <a:buNone/>
              <a:defRPr sz="1200" b="1"/>
            </a:lvl4pPr>
            <a:lvl5pPr marL="1370711" indent="0">
              <a:buNone/>
              <a:defRPr sz="1200" b="1"/>
            </a:lvl5pPr>
            <a:lvl6pPr marL="1713387" indent="0">
              <a:buNone/>
              <a:defRPr sz="1200" b="1"/>
            </a:lvl6pPr>
            <a:lvl7pPr marL="2056062" indent="0">
              <a:buNone/>
              <a:defRPr sz="1200" b="1"/>
            </a:lvl7pPr>
            <a:lvl8pPr marL="2398740" indent="0">
              <a:buNone/>
              <a:defRPr sz="1200" b="1"/>
            </a:lvl8pPr>
            <a:lvl9pPr marL="274142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numCol="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1" y="1681167"/>
            <a:ext cx="3887391" cy="823912"/>
          </a:xfrm>
        </p:spPr>
        <p:txBody>
          <a:bodyPr numCol="1" anchor="b"/>
          <a:lstStyle>
            <a:lvl1pPr marL="0" indent="0">
              <a:buNone/>
              <a:defRPr sz="1800" b="1"/>
            </a:lvl1pPr>
            <a:lvl2pPr marL="342677" indent="0">
              <a:buNone/>
              <a:defRPr sz="1500" b="1"/>
            </a:lvl2pPr>
            <a:lvl3pPr marL="685357" indent="0">
              <a:buNone/>
              <a:defRPr sz="1300" b="1"/>
            </a:lvl3pPr>
            <a:lvl4pPr marL="1028032" indent="0">
              <a:buNone/>
              <a:defRPr sz="1200" b="1"/>
            </a:lvl4pPr>
            <a:lvl5pPr marL="1370711" indent="0">
              <a:buNone/>
              <a:defRPr sz="1200" b="1"/>
            </a:lvl5pPr>
            <a:lvl6pPr marL="1713387" indent="0">
              <a:buNone/>
              <a:defRPr sz="1200" b="1"/>
            </a:lvl6pPr>
            <a:lvl7pPr marL="2056062" indent="0">
              <a:buNone/>
              <a:defRPr sz="1200" b="1"/>
            </a:lvl7pPr>
            <a:lvl8pPr marL="2398740" indent="0">
              <a:buNone/>
              <a:defRPr sz="1200" b="1"/>
            </a:lvl8pPr>
            <a:lvl9pPr marL="274142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1" y="2505075"/>
            <a:ext cx="3887391" cy="3684588"/>
          </a:xfrm>
        </p:spPr>
        <p:txBody>
          <a:bodyPr numCol="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Slide Number Placeholder 8"/>
          <p:cNvSpPr>
            <a:spLocks noGrp="1"/>
          </p:cNvSpPr>
          <p:nvPr>
            <p:ph type="sldNum" sz="quarter" idx="12"/>
          </p:nvPr>
        </p:nvSpPr>
        <p:spPr/>
        <p:txBody>
          <a:bodyPr numCol="1"/>
          <a:lstStyle/>
          <a:p>
            <a:fld id="{F4D94C68-AA38-F54C-B5FB-B0BAFAC92C47}"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16648130"/>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numCol="1"/>
          <a:lstStyle/>
          <a:p>
            <a:r>
              <a:rPr lang="en-US" smtClean="0"/>
              <a:t>Click to edit Master title style</a:t>
            </a:r>
            <a:endParaRPr lang="en-US"/>
          </a:p>
        </p:txBody>
      </p:sp>
      <p:sp>
        <p:nvSpPr>
          <p:cNvPr id="5" name="Slide Number Placeholder 4"/>
          <p:cNvSpPr>
            <a:spLocks noGrp="1"/>
          </p:cNvSpPr>
          <p:nvPr>
            <p:ph type="sldNum" sz="quarter" idx="12"/>
          </p:nvPr>
        </p:nvSpPr>
        <p:spPr/>
        <p:txBody>
          <a:bodyPr numCol="1"/>
          <a:lstStyle/>
          <a:p>
            <a:fld id="{F4D94C68-AA38-F54C-B5FB-B0BAFAC92C47}"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981817426"/>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numCol="1"/>
          <a:lstStyle/>
          <a:p>
            <a:fld id="{F4D94C68-AA38-F54C-B5FB-B0BAFAC92C47}"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650708142"/>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numCol="1"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46"/>
            <a:ext cx="4629150" cy="4873625"/>
          </a:xfrm>
        </p:spPr>
        <p:txBody>
          <a:bodyPr numCol="1"/>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numCol="1"/>
          <a:lstStyle>
            <a:lvl1pPr marL="0" indent="0">
              <a:buNone/>
              <a:defRPr sz="1200"/>
            </a:lvl1pPr>
            <a:lvl2pPr marL="342677" indent="0">
              <a:buNone/>
              <a:defRPr sz="1000"/>
            </a:lvl2pPr>
            <a:lvl3pPr marL="685357" indent="0">
              <a:buNone/>
              <a:defRPr sz="900"/>
            </a:lvl3pPr>
            <a:lvl4pPr marL="1028032" indent="0">
              <a:buNone/>
              <a:defRPr sz="800"/>
            </a:lvl4pPr>
            <a:lvl5pPr marL="1370711" indent="0">
              <a:buNone/>
              <a:defRPr sz="800"/>
            </a:lvl5pPr>
            <a:lvl6pPr marL="1713387" indent="0">
              <a:buNone/>
              <a:defRPr sz="800"/>
            </a:lvl6pPr>
            <a:lvl7pPr marL="2056062" indent="0">
              <a:buNone/>
              <a:defRPr sz="800"/>
            </a:lvl7pPr>
            <a:lvl8pPr marL="2398740" indent="0">
              <a:buNone/>
              <a:defRPr sz="800"/>
            </a:lvl8pPr>
            <a:lvl9pPr marL="2741420" indent="0">
              <a:buNone/>
              <a:defRPr sz="800"/>
            </a:lvl9pPr>
          </a:lstStyle>
          <a:p>
            <a:pPr lvl="0"/>
            <a:r>
              <a:rPr lang="en-US" smtClean="0"/>
              <a:t>Click to edit Master text styles</a:t>
            </a:r>
          </a:p>
        </p:txBody>
      </p:sp>
      <p:sp>
        <p:nvSpPr>
          <p:cNvPr id="7" name="Slide Number Placeholder 6"/>
          <p:cNvSpPr>
            <a:spLocks noGrp="1"/>
          </p:cNvSpPr>
          <p:nvPr>
            <p:ph type="sldNum" sz="quarter" idx="12"/>
          </p:nvPr>
        </p:nvSpPr>
        <p:spPr/>
        <p:txBody>
          <a:bodyPr numCol="1"/>
          <a:lstStyle/>
          <a:p>
            <a:fld id="{F4D94C68-AA38-F54C-B5FB-B0BAFAC92C47}"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940304620"/>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numCol="1"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46"/>
            <a:ext cx="4629150" cy="4873625"/>
          </a:xfrm>
        </p:spPr>
        <p:txBody>
          <a:bodyPr numCol="1"/>
          <a:lstStyle>
            <a:lvl1pPr marL="0" indent="0">
              <a:buNone/>
              <a:defRPr sz="2400"/>
            </a:lvl1pPr>
            <a:lvl2pPr marL="342677" indent="0">
              <a:buNone/>
              <a:defRPr sz="2100"/>
            </a:lvl2pPr>
            <a:lvl3pPr marL="685357" indent="0">
              <a:buNone/>
              <a:defRPr sz="1800"/>
            </a:lvl3pPr>
            <a:lvl4pPr marL="1028032" indent="0">
              <a:buNone/>
              <a:defRPr sz="1500"/>
            </a:lvl4pPr>
            <a:lvl5pPr marL="1370711" indent="0">
              <a:buNone/>
              <a:defRPr sz="1500"/>
            </a:lvl5pPr>
            <a:lvl6pPr marL="1713387" indent="0">
              <a:buNone/>
              <a:defRPr sz="1500"/>
            </a:lvl6pPr>
            <a:lvl7pPr marL="2056062" indent="0">
              <a:buNone/>
              <a:defRPr sz="1500"/>
            </a:lvl7pPr>
            <a:lvl8pPr marL="2398740" indent="0">
              <a:buNone/>
              <a:defRPr sz="1500"/>
            </a:lvl8pPr>
            <a:lvl9pPr marL="2741420" indent="0">
              <a:buNone/>
              <a:defRPr sz="1500"/>
            </a:lvl9pPr>
          </a:lstStyle>
          <a:p>
            <a:r>
              <a:rPr lang="en-US" dirty="0"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numCol="1"/>
          <a:lstStyle>
            <a:lvl1pPr marL="0" indent="0">
              <a:buNone/>
              <a:defRPr sz="1200"/>
            </a:lvl1pPr>
            <a:lvl2pPr marL="342677" indent="0">
              <a:buNone/>
              <a:defRPr sz="1000"/>
            </a:lvl2pPr>
            <a:lvl3pPr marL="685357" indent="0">
              <a:buNone/>
              <a:defRPr sz="900"/>
            </a:lvl3pPr>
            <a:lvl4pPr marL="1028032" indent="0">
              <a:buNone/>
              <a:defRPr sz="800"/>
            </a:lvl4pPr>
            <a:lvl5pPr marL="1370711" indent="0">
              <a:buNone/>
              <a:defRPr sz="800"/>
            </a:lvl5pPr>
            <a:lvl6pPr marL="1713387" indent="0">
              <a:buNone/>
              <a:defRPr sz="800"/>
            </a:lvl6pPr>
            <a:lvl7pPr marL="2056062" indent="0">
              <a:buNone/>
              <a:defRPr sz="800"/>
            </a:lvl7pPr>
            <a:lvl8pPr marL="2398740" indent="0">
              <a:buNone/>
              <a:defRPr sz="800"/>
            </a:lvl8pPr>
            <a:lvl9pPr marL="2741420" indent="0">
              <a:buNone/>
              <a:defRPr sz="800"/>
            </a:lvl9pPr>
          </a:lstStyle>
          <a:p>
            <a:pPr lvl="0"/>
            <a:r>
              <a:rPr lang="en-US" smtClean="0"/>
              <a:t>Click to edit Master text styles</a:t>
            </a:r>
          </a:p>
        </p:txBody>
      </p:sp>
      <p:sp>
        <p:nvSpPr>
          <p:cNvPr id="7" name="Slide Number Placeholder 6"/>
          <p:cNvSpPr>
            <a:spLocks noGrp="1"/>
          </p:cNvSpPr>
          <p:nvPr>
            <p:ph type="sldNum" sz="quarter" idx="12"/>
          </p:nvPr>
        </p:nvSpPr>
        <p:spPr/>
        <p:txBody>
          <a:bodyPr numCol="1"/>
          <a:lstStyle/>
          <a:p>
            <a:fld id="{F4D94C68-AA38-F54C-B5FB-B0BAFAC92C47}"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1003034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pic>
        <p:nvPicPr>
          <p:cNvPr id="112642" name="Picture 2" descr="G:\LOGOS\houzelogosm.gif"/>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a:xfrm>
            <a:off x="4953001" y="76200"/>
            <a:ext cx="653143" cy="45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0693213"/>
      </p:ext>
    </p:extLst>
  </p:cSld>
  <p:clrMapOvr>
    <a:masterClrMapping/>
  </p:clrMapOvr>
  <p:timing>
    <p:tnLst>
      <p:par>
        <p:cTn id="1" dur="indefinite" restart="never" nodeType="tmRoot"/>
      </p:par>
    </p:tnLst>
  </p:timing>
</p:sldLayout>
</file>

<file path=ppt/slideLayouts/slideLayout170.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pic>
        <p:nvPicPr>
          <p:cNvPr id="112642" name="Picture 2" descr="G:\LOGOS\houzelogosm.gif"/>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a:xfrm>
            <a:off x="4953001" y="76200"/>
            <a:ext cx="653143" cy="45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839622"/>
      </p:ext>
    </p:extLst>
  </p:cSld>
  <p:clrMapOvr>
    <a:masterClrMapping/>
  </p:clrMapOvr>
  <p:timing>
    <p:tnLst>
      <p:par>
        <p:cTn id="1" dur="indefinite" restart="never" nodeType="tmRoot"/>
      </p:par>
    </p:tnLst>
  </p:timing>
</p:sldLayout>
</file>

<file path=ppt/slideLayouts/slideLayout171.xml><?xml version="1.0" encoding="utf-8"?>
<p:sldLayout xmlns:a="http://schemas.openxmlformats.org/drawingml/2006/main" xmlns:r="http://schemas.openxmlformats.org/officeDocument/2006/relationships" xmlns:p="http://schemas.openxmlformats.org/presentationml/2006/main" userDrawn="1">
  <p:cSld name="13_Title and Content">
    <p:spTree>
      <p:nvGrpSpPr>
        <p:cNvPr id="1" name=""/>
        <p:cNvGrpSpPr/>
        <p:nvPr/>
      </p:nvGrpSpPr>
      <p:grpSpPr>
        <a:xfrm>
          <a:off x="0" y="0"/>
          <a:ext cx="0" cy="0"/>
          <a:chOff x="0" y="0"/>
          <a:chExt cx="0" cy="0"/>
        </a:xfrm>
      </p:grpSpPr>
      <p:pic>
        <p:nvPicPr>
          <p:cNvPr id="112642" name="Picture 2" descr="G:\LOGOS\houzelogosm.gif"/>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a:xfrm>
            <a:off x="8338458" y="152400"/>
            <a:ext cx="653143" cy="4572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G:\LOGOS\houzelogosm.gif"/>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a:xfrm>
            <a:off x="457201" y="152400"/>
            <a:ext cx="653143" cy="45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9165430"/>
      </p:ext>
    </p:extLst>
  </p:cSld>
  <p:clrMapOvr>
    <a:masterClrMapping/>
  </p:clrMapOvr>
  <p:timing>
    <p:tnLst>
      <p:par>
        <p:cTn id="1" dur="indefinite" restart="never" nodeType="tmRoot"/>
      </p:par>
    </p:tnLst>
  </p:timing>
</p:sldLayout>
</file>

<file path=ppt/slideLayouts/slideLayout172.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pic>
        <p:nvPicPr>
          <p:cNvPr id="114690" name="Picture 2" descr="G:\LOGOS\houzelogosm.gif"/>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a:xfrm>
            <a:off x="4991100" y="76200"/>
            <a:ext cx="571500" cy="45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5336781"/>
      </p:ext>
    </p:extLst>
  </p:cSld>
  <p:clrMapOvr>
    <a:masterClrMapping/>
  </p:clrMapOvr>
  <p:timing>
    <p:tnLst>
      <p:par>
        <p:cTn id="1" dur="indefinite" restart="never" nodeType="tmRoot"/>
      </p:par>
    </p:tnLst>
  </p:timing>
</p:sldLayout>
</file>

<file path=ppt/slideLayouts/slideLayout17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pic>
        <p:nvPicPr>
          <p:cNvPr id="112642" name="Picture 2" descr="G:\LOGOS\houzelogosm.gif"/>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a:xfrm>
            <a:off x="4953001" y="76200"/>
            <a:ext cx="653143" cy="45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3574707"/>
      </p:ext>
    </p:extLst>
  </p:cSld>
  <p:clrMapOvr>
    <a:masterClrMapping/>
  </p:clrMapOvr>
  <p:timing>
    <p:tnLst>
      <p:par>
        <p:cTn id="1" dur="indefinite" restart="never" nodeType="tmRoot"/>
      </p:par>
    </p:tnLst>
  </p:timing>
</p:sldLayout>
</file>

<file path=ppt/slideLayouts/slideLayout174.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pic>
        <p:nvPicPr>
          <p:cNvPr id="112642" name="Picture 2" descr="G:\LOGOS\houzelogosm.gif"/>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a:xfrm>
            <a:off x="4953001" y="76200"/>
            <a:ext cx="653143" cy="45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4134909"/>
      </p:ext>
    </p:extLst>
  </p:cSld>
  <p:clrMapOvr>
    <a:masterClrMapping/>
  </p:clrMapOvr>
  <p:timing>
    <p:tnLst>
      <p:par>
        <p:cTn id="1" dur="indefinite" restart="never" nodeType="tmRoot"/>
      </p:par>
    </p:tnLst>
  </p:timing>
</p:sldLayout>
</file>

<file path=ppt/slideLayouts/slideLayout175.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pic>
        <p:nvPicPr>
          <p:cNvPr id="112642" name="Picture 2" descr="G:\LOGOS\houzelogosm.gif"/>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a:xfrm>
            <a:off x="4953001" y="76200"/>
            <a:ext cx="653143" cy="45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944467"/>
      </p:ext>
    </p:extLst>
  </p:cSld>
  <p:clrMapOvr>
    <a:masterClrMapping/>
  </p:clrMapOvr>
  <p:timing>
    <p:tnLst>
      <p:par>
        <p:cTn id="1" dur="indefinite" restart="never" nodeType="tmRoot"/>
      </p:par>
    </p:tnLst>
  </p:timing>
</p:sldLayout>
</file>

<file path=ppt/slideLayouts/slideLayout176.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pic>
        <p:nvPicPr>
          <p:cNvPr id="112642" name="Picture 2" descr="G:\LOGOS\houzelogosm.gif"/>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a:xfrm>
            <a:off x="4953001" y="76200"/>
            <a:ext cx="653143" cy="45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2453972"/>
      </p:ext>
    </p:extLst>
  </p:cSld>
  <p:clrMapOvr>
    <a:masterClrMapping/>
  </p:clrMapOvr>
  <p:timing>
    <p:tnLst>
      <p:par>
        <p:cTn id="1" dur="indefinite" restart="never" nodeType="tmRoot"/>
      </p:par>
    </p:tnLst>
  </p:timing>
</p:sldLayout>
</file>

<file path=ppt/slideLayouts/slideLayout177.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pic>
        <p:nvPicPr>
          <p:cNvPr id="112642" name="Picture 2" descr="G:\LOGOS\houzelogosm.gif"/>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a:xfrm>
            <a:off x="4953001" y="76200"/>
            <a:ext cx="653143" cy="45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4354028"/>
      </p:ext>
    </p:extLst>
  </p:cSld>
  <p:clrMapOvr>
    <a:masterClrMapping/>
  </p:clrMapOvr>
  <p:timing>
    <p:tnLst>
      <p:par>
        <p:cTn id="1" dur="indefinite" restart="never" nodeType="tmRoot"/>
      </p:par>
    </p:tnLst>
  </p:timing>
</p:sldLayout>
</file>

<file path=ppt/slideLayouts/slideLayout178.xml><?xml version="1.0" encoding="utf-8"?>
<p:sldLayout xmlns:a="http://schemas.openxmlformats.org/drawingml/2006/main" xmlns:r="http://schemas.openxmlformats.org/officeDocument/2006/relationships" xmlns:p="http://schemas.openxmlformats.org/presentationml/2006/main" userDrawn="1">
  <p:cSld name="2_Two Content">
    <p:spTree>
      <p:nvGrpSpPr>
        <p:cNvPr id="1" name=""/>
        <p:cNvGrpSpPr/>
        <p:nvPr/>
      </p:nvGrpSpPr>
      <p:grpSpPr>
        <a:xfrm>
          <a:off x="0" y="0"/>
          <a:ext cx="0" cy="0"/>
          <a:chOff x="0" y="0"/>
          <a:chExt cx="0" cy="0"/>
        </a:xfrm>
      </p:grpSpPr>
      <p:pic>
        <p:nvPicPr>
          <p:cNvPr id="114690" name="Picture 2" descr="G:\LOGOS\houzelogosm.gif"/>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a:xfrm>
            <a:off x="4991100" y="76200"/>
            <a:ext cx="571500" cy="45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4734661"/>
      </p:ext>
    </p:extLst>
  </p:cSld>
  <p:clrMapOvr>
    <a:masterClrMapping/>
  </p:clrMapOvr>
  <p:timing>
    <p:tnLst>
      <p:par>
        <p:cTn id="1" dur="indefinite" restart="never" nodeType="tmRoot"/>
      </p:par>
    </p:tnLst>
  </p:timing>
</p:sldLayout>
</file>

<file path=ppt/slideLayouts/slideLayout179.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pic>
        <p:nvPicPr>
          <p:cNvPr id="112642" name="Picture 2" descr="G:\LOGOS\houzelogosm.gif"/>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a:xfrm>
            <a:off x="4953001" y="76200"/>
            <a:ext cx="653143" cy="45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060380"/>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Two Content">
    <p:spTree>
      <p:nvGrpSpPr>
        <p:cNvPr id="1" name=""/>
        <p:cNvGrpSpPr/>
        <p:nvPr/>
      </p:nvGrpSpPr>
      <p:grpSpPr>
        <a:xfrm>
          <a:off x="0" y="0"/>
          <a:ext cx="0" cy="0"/>
          <a:chOff x="0" y="0"/>
          <a:chExt cx="0" cy="0"/>
        </a:xfrm>
      </p:grpSpPr>
      <p:pic>
        <p:nvPicPr>
          <p:cNvPr id="114690" name="Picture 2" descr="G:\LOGOS\houzelogosm.gif"/>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a:xfrm>
            <a:off x="4991100" y="76200"/>
            <a:ext cx="571500" cy="45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7142507"/>
      </p:ext>
    </p:extLst>
  </p:cSld>
  <p:clrMapOvr>
    <a:masterClrMapping/>
  </p:clrMapOvr>
  <p:timing>
    <p:tnLst>
      <p:par>
        <p:cTn id="1" dur="indefinite" restart="never" nodeType="tmRoot"/>
      </p:par>
    </p:tnLst>
  </p:timing>
</p:sldLayout>
</file>

<file path=ppt/slideLayouts/slideLayout180.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pic>
        <p:nvPicPr>
          <p:cNvPr id="112642" name="Picture 2" descr="G:\LOGOS\houzelogosm.gif"/>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a:xfrm>
            <a:off x="4953001" y="76200"/>
            <a:ext cx="653143" cy="45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7988443"/>
      </p:ext>
    </p:extLst>
  </p:cSld>
  <p:clrMapOvr>
    <a:masterClrMapping/>
  </p:clrMapOvr>
  <p:timing>
    <p:tnLst>
      <p:par>
        <p:cTn id="1" dur="indefinite" restart="never" nodeType="tmRoot"/>
      </p:par>
    </p:tnLst>
  </p:timing>
</p:sldLayout>
</file>

<file path=ppt/slideLayouts/slideLayout18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43000" y="2561695"/>
            <a:ext cx="6858000" cy="732896"/>
          </a:xfrm>
        </p:spPr>
        <p:txBody>
          <a:bodyPr numCol="1" anchor="b">
            <a:noAutofit/>
          </a:bodyPr>
          <a:lstStyle>
            <a:lvl1pPr algn="ctr">
              <a:defRPr sz="6000">
                <a:latin typeface="Calibri" charset="0"/>
                <a:ea typeface="Calibri" charset="0"/>
                <a:cs typeface="Calibri" charset="0"/>
              </a:defRPr>
            </a:lvl1pPr>
          </a:lstStyle>
          <a:p>
            <a:r>
              <a:rPr lang="en-US" dirty="0" smtClean="0"/>
              <a:t>2017-18 BENEFITS</a:t>
            </a:r>
            <a:endParaRPr lang="en-US" dirty="0"/>
          </a:p>
        </p:txBody>
      </p:sp>
      <p:sp>
        <p:nvSpPr>
          <p:cNvPr id="3" name="Subtitle 2"/>
          <p:cNvSpPr>
            <a:spLocks noGrp="1"/>
          </p:cNvSpPr>
          <p:nvPr>
            <p:ph type="subTitle" idx="1" hasCustomPrompt="1"/>
          </p:nvPr>
        </p:nvSpPr>
        <p:spPr>
          <a:xfrm>
            <a:off x="1143000" y="3381905"/>
            <a:ext cx="6858000" cy="435628"/>
          </a:xfrm>
        </p:spPr>
        <p:txBody>
          <a:bodyPr numCol="1"/>
          <a:lstStyle>
            <a:lvl1pPr marL="0" indent="0" algn="ctr">
              <a:buNone/>
              <a:defRPr sz="1800"/>
            </a:lvl1pPr>
            <a:lvl2pPr marL="342677" indent="0" algn="ctr">
              <a:buNone/>
              <a:defRPr sz="1500"/>
            </a:lvl2pPr>
            <a:lvl3pPr marL="685357" indent="0" algn="ctr">
              <a:buNone/>
              <a:defRPr sz="1300"/>
            </a:lvl3pPr>
            <a:lvl4pPr marL="1028032" indent="0" algn="ctr">
              <a:buNone/>
              <a:defRPr sz="1200"/>
            </a:lvl4pPr>
            <a:lvl5pPr marL="1370711" indent="0" algn="ctr">
              <a:buNone/>
              <a:defRPr sz="1200"/>
            </a:lvl5pPr>
            <a:lvl6pPr marL="1713387" indent="0" algn="ctr">
              <a:buNone/>
              <a:defRPr sz="1200"/>
            </a:lvl6pPr>
            <a:lvl7pPr marL="2056062" indent="0" algn="ctr">
              <a:buNone/>
              <a:defRPr sz="1200"/>
            </a:lvl7pPr>
            <a:lvl8pPr marL="2398740" indent="0" algn="ctr">
              <a:buNone/>
              <a:defRPr sz="1200"/>
            </a:lvl8pPr>
            <a:lvl9pPr marL="2741420" indent="0" algn="ctr">
              <a:buNone/>
              <a:defRPr sz="1200"/>
            </a:lvl9pPr>
          </a:lstStyle>
          <a:p>
            <a:r>
              <a:rPr lang="en-US" dirty="0" smtClean="0"/>
              <a:t>Troup County Board of Commissioners</a:t>
            </a:r>
            <a:endParaRPr lang="en-US" dirty="0"/>
          </a:p>
        </p:txBody>
      </p:sp>
      <p:pic>
        <p:nvPicPr>
          <p:cNvPr id="5" name="Picture 4"/>
          <p:cNvPicPr>
            <a:picLocks noChangeAspect="1"/>
          </p:cNvPicPr>
          <p:nvPr userDrawn="1"/>
        </p:nvPicPr>
        <p:blipFill>
          <a:blip r:embed="rId2" cstate="print"/>
          <a:stretch>
            <a:fillRect/>
          </a:stretch>
        </p:blipFill>
        <p:spPr>
          <a:xfrm>
            <a:off x="6325340" y="-5007"/>
            <a:ext cx="2818660" cy="647918"/>
          </a:xfrm>
          <a:prstGeom prst="rect">
            <a:avLst/>
          </a:prstGeom>
        </p:spPr>
      </p:pic>
      <p:pic>
        <p:nvPicPr>
          <p:cNvPr id="13" name="Picture 12"/>
          <p:cNvPicPr>
            <a:picLocks noChangeAspect="1"/>
          </p:cNvPicPr>
          <p:nvPr userDrawn="1"/>
        </p:nvPicPr>
        <p:blipFill>
          <a:blip r:embed="rId3" cstate="print"/>
          <a:stretch>
            <a:fillRect/>
          </a:stretch>
        </p:blipFill>
        <p:spPr>
          <a:xfrm>
            <a:off x="12700" y="0"/>
            <a:ext cx="6312640" cy="642906"/>
          </a:xfrm>
          <a:prstGeom prst="rect">
            <a:avLst/>
          </a:prstGeom>
        </p:spPr>
      </p:pic>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60370" y="182300"/>
            <a:ext cx="1100563" cy="921212"/>
          </a:xfrm>
          <a:prstGeom prst="rect">
            <a:avLst/>
          </a:prstGeom>
        </p:spPr>
      </p:pic>
      <p:pic>
        <p:nvPicPr>
          <p:cNvPr id="14" name="Picture 13"/>
          <p:cNvPicPr>
            <a:picLocks noChangeAspect="1"/>
          </p:cNvPicPr>
          <p:nvPr userDrawn="1"/>
        </p:nvPicPr>
        <p:blipFill>
          <a:blip r:embed="rId3" cstate="print"/>
          <a:stretch>
            <a:fillRect/>
          </a:stretch>
        </p:blipFill>
        <p:spPr>
          <a:xfrm>
            <a:off x="0" y="6590956"/>
            <a:ext cx="9144000" cy="293220"/>
          </a:xfrm>
          <a:prstGeom prst="rect">
            <a:avLst/>
          </a:prstGeom>
        </p:spPr>
      </p:pic>
      <p:sp>
        <p:nvSpPr>
          <p:cNvPr id="12" name="TextBox 11"/>
          <p:cNvSpPr txBox="1"/>
          <p:nvPr userDrawn="1"/>
        </p:nvSpPr>
        <p:spPr>
          <a:xfrm>
            <a:off x="158750" y="6590966"/>
            <a:ext cx="3608917" cy="246165"/>
          </a:xfrm>
          <a:prstGeom prst="rect">
            <a:avLst/>
          </a:prstGeom>
          <a:noFill/>
        </p:spPr>
        <p:txBody>
          <a:bodyPr wrap="square" lIns="91380" tIns="45692" rIns="91380" bIns="45692" numCol="1" rtlCol="0">
            <a:spAutoFit/>
          </a:bodyPr>
          <a:lstStyle/>
          <a:p>
            <a:r>
              <a:rPr lang="en-US" sz="1000" dirty="0">
                <a:solidFill>
                  <a:prstClr val="white"/>
                </a:solidFill>
                <a:latin typeface="Calibri" charset="0"/>
                <a:ea typeface="Calibri" charset="0"/>
                <a:cs typeface="Calibri" charset="0"/>
              </a:rPr>
              <a:t>Houze.org</a:t>
            </a:r>
          </a:p>
        </p:txBody>
      </p:sp>
    </p:spTree>
    <p:extLst>
      <p:ext uri="{BB962C8B-B14F-4D97-AF65-F5344CB8AC3E}">
        <p14:creationId xmlns:p14="http://schemas.microsoft.com/office/powerpoint/2010/main" val="1196183888"/>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numCol="1"/>
          <a:lstStyle/>
          <a:p>
            <a:r>
              <a:rPr lang="en-US" smtClean="0"/>
              <a:t>Click to edit Master title style</a:t>
            </a:r>
            <a:endParaRPr lang="en-US" dirty="0"/>
          </a:p>
        </p:txBody>
      </p:sp>
      <p:sp>
        <p:nvSpPr>
          <p:cNvPr id="3" name="Content Placeholder 2"/>
          <p:cNvSpPr>
            <a:spLocks noGrp="1"/>
          </p:cNvSpPr>
          <p:nvPr>
            <p:ph idx="1"/>
          </p:nvPr>
        </p:nvSpPr>
        <p:spPr/>
        <p:txBody>
          <a:bodyPr numCol="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numCol="1"/>
          <a:lstStyle/>
          <a:p>
            <a:fld id="{F4D94C68-AA38-F54C-B5FB-B0BAFAC92C47}"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435447973"/>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59"/>
            <a:ext cx="7886700" cy="2852737"/>
          </a:xfrm>
        </p:spPr>
        <p:txBody>
          <a:bodyPr numCol="1" anchor="b"/>
          <a:lstStyle>
            <a:lvl1pPr>
              <a:defRPr sz="45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84"/>
            <a:ext cx="7886700" cy="1500187"/>
          </a:xfrm>
        </p:spPr>
        <p:txBody>
          <a:bodyPr numCol="1"/>
          <a:lstStyle>
            <a:lvl1pPr marL="0" indent="0">
              <a:buNone/>
              <a:defRPr sz="1800">
                <a:solidFill>
                  <a:schemeClr val="tx1">
                    <a:tint val="75000"/>
                  </a:schemeClr>
                </a:solidFill>
              </a:defRPr>
            </a:lvl1pPr>
            <a:lvl2pPr marL="342677" indent="0">
              <a:buNone/>
              <a:defRPr sz="1500">
                <a:solidFill>
                  <a:schemeClr val="tx1">
                    <a:tint val="75000"/>
                  </a:schemeClr>
                </a:solidFill>
              </a:defRPr>
            </a:lvl2pPr>
            <a:lvl3pPr marL="685357" indent="0">
              <a:buNone/>
              <a:defRPr sz="1300">
                <a:solidFill>
                  <a:schemeClr val="tx1">
                    <a:tint val="75000"/>
                  </a:schemeClr>
                </a:solidFill>
              </a:defRPr>
            </a:lvl3pPr>
            <a:lvl4pPr marL="1028032" indent="0">
              <a:buNone/>
              <a:defRPr sz="1200">
                <a:solidFill>
                  <a:schemeClr val="tx1">
                    <a:tint val="75000"/>
                  </a:schemeClr>
                </a:solidFill>
              </a:defRPr>
            </a:lvl4pPr>
            <a:lvl5pPr marL="1370711" indent="0">
              <a:buNone/>
              <a:defRPr sz="1200">
                <a:solidFill>
                  <a:schemeClr val="tx1">
                    <a:tint val="75000"/>
                  </a:schemeClr>
                </a:solidFill>
              </a:defRPr>
            </a:lvl5pPr>
            <a:lvl6pPr marL="1713387" indent="0">
              <a:buNone/>
              <a:defRPr sz="1200">
                <a:solidFill>
                  <a:schemeClr val="tx1">
                    <a:tint val="75000"/>
                  </a:schemeClr>
                </a:solidFill>
              </a:defRPr>
            </a:lvl6pPr>
            <a:lvl7pPr marL="2056062" indent="0">
              <a:buNone/>
              <a:defRPr sz="1200">
                <a:solidFill>
                  <a:schemeClr val="tx1">
                    <a:tint val="75000"/>
                  </a:schemeClr>
                </a:solidFill>
              </a:defRPr>
            </a:lvl7pPr>
            <a:lvl8pPr marL="2398740" indent="0">
              <a:buNone/>
              <a:defRPr sz="1200">
                <a:solidFill>
                  <a:schemeClr val="tx1">
                    <a:tint val="75000"/>
                  </a:schemeClr>
                </a:solidFill>
              </a:defRPr>
            </a:lvl8pPr>
            <a:lvl9pPr marL="2741420" indent="0">
              <a:buNone/>
              <a:defRPr sz="1200">
                <a:solidFill>
                  <a:schemeClr val="tx1">
                    <a:tint val="75000"/>
                  </a:schemeClr>
                </a:solidFill>
              </a:defRPr>
            </a:lvl9pPr>
          </a:lstStyle>
          <a:p>
            <a:pPr lvl="0"/>
            <a:r>
              <a:rPr lang="en-US" smtClean="0"/>
              <a:t>Click to edit Master text styles</a:t>
            </a:r>
          </a:p>
        </p:txBody>
      </p:sp>
      <p:sp>
        <p:nvSpPr>
          <p:cNvPr id="6" name="Slide Number Placeholder 5"/>
          <p:cNvSpPr>
            <a:spLocks noGrp="1"/>
          </p:cNvSpPr>
          <p:nvPr>
            <p:ph type="sldNum" sz="quarter" idx="12"/>
          </p:nvPr>
        </p:nvSpPr>
        <p:spPr/>
        <p:txBody>
          <a:bodyPr numCol="1"/>
          <a:lstStyle/>
          <a:p>
            <a:fld id="{F4D94C68-AA38-F54C-B5FB-B0BAFAC92C47}"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341839358"/>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numCol="1"/>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numCol="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numCol="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2"/>
          </p:nvPr>
        </p:nvSpPr>
        <p:spPr/>
        <p:txBody>
          <a:bodyPr numCol="1"/>
          <a:lstStyle/>
          <a:p>
            <a:fld id="{F4D94C68-AA38-F54C-B5FB-B0BAFAC92C47}"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234014247"/>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numCol="1"/>
          <a:lstStyle/>
          <a:p>
            <a:r>
              <a:rPr lang="en-US" smtClean="0"/>
              <a:t>Click to edit Master title style</a:t>
            </a:r>
            <a:endParaRPr lang="en-US"/>
          </a:p>
        </p:txBody>
      </p:sp>
      <p:sp>
        <p:nvSpPr>
          <p:cNvPr id="3" name="Text Placeholder 2"/>
          <p:cNvSpPr>
            <a:spLocks noGrp="1"/>
          </p:cNvSpPr>
          <p:nvPr>
            <p:ph type="body" idx="1"/>
          </p:nvPr>
        </p:nvSpPr>
        <p:spPr>
          <a:xfrm>
            <a:off x="629842" y="1681167"/>
            <a:ext cx="3868340" cy="823912"/>
          </a:xfrm>
        </p:spPr>
        <p:txBody>
          <a:bodyPr numCol="1" anchor="b"/>
          <a:lstStyle>
            <a:lvl1pPr marL="0" indent="0">
              <a:buNone/>
              <a:defRPr sz="1800" b="1"/>
            </a:lvl1pPr>
            <a:lvl2pPr marL="342677" indent="0">
              <a:buNone/>
              <a:defRPr sz="1500" b="1"/>
            </a:lvl2pPr>
            <a:lvl3pPr marL="685357" indent="0">
              <a:buNone/>
              <a:defRPr sz="1300" b="1"/>
            </a:lvl3pPr>
            <a:lvl4pPr marL="1028032" indent="0">
              <a:buNone/>
              <a:defRPr sz="1200" b="1"/>
            </a:lvl4pPr>
            <a:lvl5pPr marL="1370711" indent="0">
              <a:buNone/>
              <a:defRPr sz="1200" b="1"/>
            </a:lvl5pPr>
            <a:lvl6pPr marL="1713387" indent="0">
              <a:buNone/>
              <a:defRPr sz="1200" b="1"/>
            </a:lvl6pPr>
            <a:lvl7pPr marL="2056062" indent="0">
              <a:buNone/>
              <a:defRPr sz="1200" b="1"/>
            </a:lvl7pPr>
            <a:lvl8pPr marL="2398740" indent="0">
              <a:buNone/>
              <a:defRPr sz="1200" b="1"/>
            </a:lvl8pPr>
            <a:lvl9pPr marL="274142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numCol="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1" y="1681167"/>
            <a:ext cx="3887391" cy="823912"/>
          </a:xfrm>
        </p:spPr>
        <p:txBody>
          <a:bodyPr numCol="1" anchor="b"/>
          <a:lstStyle>
            <a:lvl1pPr marL="0" indent="0">
              <a:buNone/>
              <a:defRPr sz="1800" b="1"/>
            </a:lvl1pPr>
            <a:lvl2pPr marL="342677" indent="0">
              <a:buNone/>
              <a:defRPr sz="1500" b="1"/>
            </a:lvl2pPr>
            <a:lvl3pPr marL="685357" indent="0">
              <a:buNone/>
              <a:defRPr sz="1300" b="1"/>
            </a:lvl3pPr>
            <a:lvl4pPr marL="1028032" indent="0">
              <a:buNone/>
              <a:defRPr sz="1200" b="1"/>
            </a:lvl4pPr>
            <a:lvl5pPr marL="1370711" indent="0">
              <a:buNone/>
              <a:defRPr sz="1200" b="1"/>
            </a:lvl5pPr>
            <a:lvl6pPr marL="1713387" indent="0">
              <a:buNone/>
              <a:defRPr sz="1200" b="1"/>
            </a:lvl6pPr>
            <a:lvl7pPr marL="2056062" indent="0">
              <a:buNone/>
              <a:defRPr sz="1200" b="1"/>
            </a:lvl7pPr>
            <a:lvl8pPr marL="2398740" indent="0">
              <a:buNone/>
              <a:defRPr sz="1200" b="1"/>
            </a:lvl8pPr>
            <a:lvl9pPr marL="274142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1" y="2505075"/>
            <a:ext cx="3887391" cy="3684588"/>
          </a:xfrm>
        </p:spPr>
        <p:txBody>
          <a:bodyPr numCol="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Slide Number Placeholder 8"/>
          <p:cNvSpPr>
            <a:spLocks noGrp="1"/>
          </p:cNvSpPr>
          <p:nvPr>
            <p:ph type="sldNum" sz="quarter" idx="12"/>
          </p:nvPr>
        </p:nvSpPr>
        <p:spPr/>
        <p:txBody>
          <a:bodyPr numCol="1"/>
          <a:lstStyle/>
          <a:p>
            <a:fld id="{F4D94C68-AA38-F54C-B5FB-B0BAFAC92C47}"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297649721"/>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numCol="1"/>
          <a:lstStyle/>
          <a:p>
            <a:r>
              <a:rPr lang="en-US" smtClean="0"/>
              <a:t>Click to edit Master title style</a:t>
            </a:r>
            <a:endParaRPr lang="en-US"/>
          </a:p>
        </p:txBody>
      </p:sp>
      <p:sp>
        <p:nvSpPr>
          <p:cNvPr id="5" name="Slide Number Placeholder 4"/>
          <p:cNvSpPr>
            <a:spLocks noGrp="1"/>
          </p:cNvSpPr>
          <p:nvPr>
            <p:ph type="sldNum" sz="quarter" idx="12"/>
          </p:nvPr>
        </p:nvSpPr>
        <p:spPr/>
        <p:txBody>
          <a:bodyPr numCol="1"/>
          <a:lstStyle/>
          <a:p>
            <a:fld id="{F4D94C68-AA38-F54C-B5FB-B0BAFAC92C47}"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316017769"/>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numCol="1"/>
          <a:lstStyle/>
          <a:p>
            <a:fld id="{F4D94C68-AA38-F54C-B5FB-B0BAFAC92C47}"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404470091"/>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numCol="1"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46"/>
            <a:ext cx="4629150" cy="4873625"/>
          </a:xfrm>
        </p:spPr>
        <p:txBody>
          <a:bodyPr numCol="1"/>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numCol="1"/>
          <a:lstStyle>
            <a:lvl1pPr marL="0" indent="0">
              <a:buNone/>
              <a:defRPr sz="1200"/>
            </a:lvl1pPr>
            <a:lvl2pPr marL="342677" indent="0">
              <a:buNone/>
              <a:defRPr sz="1000"/>
            </a:lvl2pPr>
            <a:lvl3pPr marL="685357" indent="0">
              <a:buNone/>
              <a:defRPr sz="900"/>
            </a:lvl3pPr>
            <a:lvl4pPr marL="1028032" indent="0">
              <a:buNone/>
              <a:defRPr sz="800"/>
            </a:lvl4pPr>
            <a:lvl5pPr marL="1370711" indent="0">
              <a:buNone/>
              <a:defRPr sz="800"/>
            </a:lvl5pPr>
            <a:lvl6pPr marL="1713387" indent="0">
              <a:buNone/>
              <a:defRPr sz="800"/>
            </a:lvl6pPr>
            <a:lvl7pPr marL="2056062" indent="0">
              <a:buNone/>
              <a:defRPr sz="800"/>
            </a:lvl7pPr>
            <a:lvl8pPr marL="2398740" indent="0">
              <a:buNone/>
              <a:defRPr sz="800"/>
            </a:lvl8pPr>
            <a:lvl9pPr marL="2741420" indent="0">
              <a:buNone/>
              <a:defRPr sz="800"/>
            </a:lvl9pPr>
          </a:lstStyle>
          <a:p>
            <a:pPr lvl="0"/>
            <a:r>
              <a:rPr lang="en-US" smtClean="0"/>
              <a:t>Click to edit Master text styles</a:t>
            </a:r>
          </a:p>
        </p:txBody>
      </p:sp>
      <p:sp>
        <p:nvSpPr>
          <p:cNvPr id="7" name="Slide Number Placeholder 6"/>
          <p:cNvSpPr>
            <a:spLocks noGrp="1"/>
          </p:cNvSpPr>
          <p:nvPr>
            <p:ph type="sldNum" sz="quarter" idx="12"/>
          </p:nvPr>
        </p:nvSpPr>
        <p:spPr/>
        <p:txBody>
          <a:bodyPr numCol="1"/>
          <a:lstStyle/>
          <a:p>
            <a:fld id="{F4D94C68-AA38-F54C-B5FB-B0BAFAC92C47}"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923262183"/>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numCol="1"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46"/>
            <a:ext cx="4629150" cy="4873625"/>
          </a:xfrm>
        </p:spPr>
        <p:txBody>
          <a:bodyPr numCol="1"/>
          <a:lstStyle>
            <a:lvl1pPr marL="0" indent="0">
              <a:buNone/>
              <a:defRPr sz="2400"/>
            </a:lvl1pPr>
            <a:lvl2pPr marL="342677" indent="0">
              <a:buNone/>
              <a:defRPr sz="2100"/>
            </a:lvl2pPr>
            <a:lvl3pPr marL="685357" indent="0">
              <a:buNone/>
              <a:defRPr sz="1800"/>
            </a:lvl3pPr>
            <a:lvl4pPr marL="1028032" indent="0">
              <a:buNone/>
              <a:defRPr sz="1500"/>
            </a:lvl4pPr>
            <a:lvl5pPr marL="1370711" indent="0">
              <a:buNone/>
              <a:defRPr sz="1500"/>
            </a:lvl5pPr>
            <a:lvl6pPr marL="1713387" indent="0">
              <a:buNone/>
              <a:defRPr sz="1500"/>
            </a:lvl6pPr>
            <a:lvl7pPr marL="2056062" indent="0">
              <a:buNone/>
              <a:defRPr sz="1500"/>
            </a:lvl7pPr>
            <a:lvl8pPr marL="2398740" indent="0">
              <a:buNone/>
              <a:defRPr sz="1500"/>
            </a:lvl8pPr>
            <a:lvl9pPr marL="2741420" indent="0">
              <a:buNone/>
              <a:defRPr sz="1500"/>
            </a:lvl9pPr>
          </a:lstStyle>
          <a:p>
            <a:r>
              <a:rPr lang="en-US" dirty="0"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numCol="1"/>
          <a:lstStyle>
            <a:lvl1pPr marL="0" indent="0">
              <a:buNone/>
              <a:defRPr sz="1200"/>
            </a:lvl1pPr>
            <a:lvl2pPr marL="342677" indent="0">
              <a:buNone/>
              <a:defRPr sz="1000"/>
            </a:lvl2pPr>
            <a:lvl3pPr marL="685357" indent="0">
              <a:buNone/>
              <a:defRPr sz="900"/>
            </a:lvl3pPr>
            <a:lvl4pPr marL="1028032" indent="0">
              <a:buNone/>
              <a:defRPr sz="800"/>
            </a:lvl4pPr>
            <a:lvl5pPr marL="1370711" indent="0">
              <a:buNone/>
              <a:defRPr sz="800"/>
            </a:lvl5pPr>
            <a:lvl6pPr marL="1713387" indent="0">
              <a:buNone/>
              <a:defRPr sz="800"/>
            </a:lvl6pPr>
            <a:lvl7pPr marL="2056062" indent="0">
              <a:buNone/>
              <a:defRPr sz="800"/>
            </a:lvl7pPr>
            <a:lvl8pPr marL="2398740" indent="0">
              <a:buNone/>
              <a:defRPr sz="800"/>
            </a:lvl8pPr>
            <a:lvl9pPr marL="2741420" indent="0">
              <a:buNone/>
              <a:defRPr sz="800"/>
            </a:lvl9pPr>
          </a:lstStyle>
          <a:p>
            <a:pPr lvl="0"/>
            <a:r>
              <a:rPr lang="en-US" smtClean="0"/>
              <a:t>Click to edit Master text styles</a:t>
            </a:r>
          </a:p>
        </p:txBody>
      </p:sp>
      <p:sp>
        <p:nvSpPr>
          <p:cNvPr id="7" name="Slide Number Placeholder 6"/>
          <p:cNvSpPr>
            <a:spLocks noGrp="1"/>
          </p:cNvSpPr>
          <p:nvPr>
            <p:ph type="sldNum" sz="quarter" idx="12"/>
          </p:nvPr>
        </p:nvSpPr>
        <p:spPr/>
        <p:txBody>
          <a:bodyPr numCol="1"/>
          <a:lstStyle/>
          <a:p>
            <a:fld id="{F4D94C68-AA38-F54C-B5FB-B0BAFAC92C47}"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7006659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pic>
        <p:nvPicPr>
          <p:cNvPr id="112642" name="Picture 2" descr="G:\LOGOS\houzelogosm.gif"/>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a:xfrm>
            <a:off x="4953001" y="76200"/>
            <a:ext cx="653143" cy="45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8991529"/>
      </p:ext>
    </p:extLst>
  </p:cSld>
  <p:clrMapOvr>
    <a:masterClrMapping/>
  </p:clrMapOvr>
  <p:timing>
    <p:tnLst>
      <p:par>
        <p:cTn id="1" dur="indefinite" restart="never" nodeType="tmRoot"/>
      </p:par>
    </p:tnLst>
  </p:timing>
</p:sldLayout>
</file>

<file path=ppt/slideLayouts/slideLayout190.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pic>
        <p:nvPicPr>
          <p:cNvPr id="112642" name="Picture 2" descr="G:\LOGOS\houzelogosm.gif"/>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a:xfrm>
            <a:off x="4953001" y="76200"/>
            <a:ext cx="653143" cy="45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4243900"/>
      </p:ext>
    </p:extLst>
  </p:cSld>
  <p:clrMapOvr>
    <a:masterClrMapping/>
  </p:clrMapOvr>
  <p:timing>
    <p:tnLst>
      <p:par>
        <p:cTn id="1" dur="indefinite" restart="never" nodeType="tmRoot"/>
      </p:par>
    </p:tnLst>
  </p:timing>
</p:sldLayout>
</file>

<file path=ppt/slideLayouts/slideLayout191.xml><?xml version="1.0" encoding="utf-8"?>
<p:sldLayout xmlns:a="http://schemas.openxmlformats.org/drawingml/2006/main" xmlns:r="http://schemas.openxmlformats.org/officeDocument/2006/relationships" xmlns:p="http://schemas.openxmlformats.org/presentationml/2006/main" userDrawn="1">
  <p:cSld name="13_Title and Content">
    <p:spTree>
      <p:nvGrpSpPr>
        <p:cNvPr id="1" name=""/>
        <p:cNvGrpSpPr/>
        <p:nvPr/>
      </p:nvGrpSpPr>
      <p:grpSpPr>
        <a:xfrm>
          <a:off x="0" y="0"/>
          <a:ext cx="0" cy="0"/>
          <a:chOff x="0" y="0"/>
          <a:chExt cx="0" cy="0"/>
        </a:xfrm>
      </p:grpSpPr>
      <p:pic>
        <p:nvPicPr>
          <p:cNvPr id="112642" name="Picture 2" descr="G:\LOGOS\houzelogosm.gif"/>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a:xfrm>
            <a:off x="8338458" y="152400"/>
            <a:ext cx="653143" cy="4572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G:\LOGOS\houzelogosm.gif"/>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a:xfrm>
            <a:off x="457201" y="152400"/>
            <a:ext cx="653143" cy="45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8783646"/>
      </p:ext>
    </p:extLst>
  </p:cSld>
  <p:clrMapOvr>
    <a:masterClrMapping/>
  </p:clrMapOvr>
  <p:timing>
    <p:tnLst>
      <p:par>
        <p:cTn id="1" dur="indefinite" restart="never" nodeType="tmRoot"/>
      </p:par>
    </p:tnLst>
  </p:timing>
</p:sldLayout>
</file>

<file path=ppt/slideLayouts/slideLayout192.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pic>
        <p:nvPicPr>
          <p:cNvPr id="114690" name="Picture 2" descr="G:\LOGOS\houzelogosm.gif"/>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a:xfrm>
            <a:off x="4991100" y="76200"/>
            <a:ext cx="571500" cy="45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8748965"/>
      </p:ext>
    </p:extLst>
  </p:cSld>
  <p:clrMapOvr>
    <a:masterClrMapping/>
  </p:clrMapOvr>
  <p:timing>
    <p:tnLst>
      <p:par>
        <p:cTn id="1" dur="indefinite" restart="never" nodeType="tmRoot"/>
      </p:par>
    </p:tnLst>
  </p:timing>
</p:sldLayout>
</file>

<file path=ppt/slideLayouts/slideLayout19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pic>
        <p:nvPicPr>
          <p:cNvPr id="112642" name="Picture 2" descr="G:\LOGOS\houzelogosm.gif"/>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a:xfrm>
            <a:off x="4953001" y="76200"/>
            <a:ext cx="653143" cy="45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0358272"/>
      </p:ext>
    </p:extLst>
  </p:cSld>
  <p:clrMapOvr>
    <a:masterClrMapping/>
  </p:clrMapOvr>
  <p:timing>
    <p:tnLst>
      <p:par>
        <p:cTn id="1" dur="indefinite" restart="never" nodeType="tmRoot"/>
      </p:par>
    </p:tnLst>
  </p:timing>
</p:sldLayout>
</file>

<file path=ppt/slideLayouts/slideLayout194.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pic>
        <p:nvPicPr>
          <p:cNvPr id="112642" name="Picture 2" descr="G:\LOGOS\houzelogosm.gif"/>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a:xfrm>
            <a:off x="4953001" y="76200"/>
            <a:ext cx="653143" cy="45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5178861"/>
      </p:ext>
    </p:extLst>
  </p:cSld>
  <p:clrMapOvr>
    <a:masterClrMapping/>
  </p:clrMapOvr>
  <p:timing>
    <p:tnLst>
      <p:par>
        <p:cTn id="1" dur="indefinite" restart="never" nodeType="tmRoot"/>
      </p:par>
    </p:tnLst>
  </p:timing>
</p:sldLayout>
</file>

<file path=ppt/slideLayouts/slideLayout195.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pic>
        <p:nvPicPr>
          <p:cNvPr id="112642" name="Picture 2" descr="G:\LOGOS\houzelogosm.gif"/>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a:xfrm>
            <a:off x="4953001" y="76200"/>
            <a:ext cx="653143" cy="45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8195010"/>
      </p:ext>
    </p:extLst>
  </p:cSld>
  <p:clrMapOvr>
    <a:masterClrMapping/>
  </p:clrMapOvr>
  <p:timing>
    <p:tnLst>
      <p:par>
        <p:cTn id="1" dur="indefinite" restart="never" nodeType="tmRoot"/>
      </p:par>
    </p:tnLst>
  </p:timing>
</p:sldLayout>
</file>

<file path=ppt/slideLayouts/slideLayout196.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pic>
        <p:nvPicPr>
          <p:cNvPr id="112642" name="Picture 2" descr="G:\LOGOS\houzelogosm.gif"/>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a:xfrm>
            <a:off x="4953001" y="76200"/>
            <a:ext cx="653143" cy="45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6487956"/>
      </p:ext>
    </p:extLst>
  </p:cSld>
  <p:clrMapOvr>
    <a:masterClrMapping/>
  </p:clrMapOvr>
  <p:timing>
    <p:tnLst>
      <p:par>
        <p:cTn id="1" dur="indefinite" restart="never" nodeType="tmRoot"/>
      </p:par>
    </p:tnLst>
  </p:timing>
</p:sldLayout>
</file>

<file path=ppt/slideLayouts/slideLayout197.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pic>
        <p:nvPicPr>
          <p:cNvPr id="112642" name="Picture 2" descr="G:\LOGOS\houzelogosm.gif"/>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a:xfrm>
            <a:off x="4953001" y="76200"/>
            <a:ext cx="653143" cy="45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38294"/>
      </p:ext>
    </p:extLst>
  </p:cSld>
  <p:clrMapOvr>
    <a:masterClrMapping/>
  </p:clrMapOvr>
  <p:timing>
    <p:tnLst>
      <p:par>
        <p:cTn id="1" dur="indefinite" restart="never" nodeType="tmRoot"/>
      </p:par>
    </p:tnLst>
  </p:timing>
</p:sldLayout>
</file>

<file path=ppt/slideLayouts/slideLayout198.xml><?xml version="1.0" encoding="utf-8"?>
<p:sldLayout xmlns:a="http://schemas.openxmlformats.org/drawingml/2006/main" xmlns:r="http://schemas.openxmlformats.org/officeDocument/2006/relationships" xmlns:p="http://schemas.openxmlformats.org/presentationml/2006/main" userDrawn="1">
  <p:cSld name="2_Two Content">
    <p:spTree>
      <p:nvGrpSpPr>
        <p:cNvPr id="1" name=""/>
        <p:cNvGrpSpPr/>
        <p:nvPr/>
      </p:nvGrpSpPr>
      <p:grpSpPr>
        <a:xfrm>
          <a:off x="0" y="0"/>
          <a:ext cx="0" cy="0"/>
          <a:chOff x="0" y="0"/>
          <a:chExt cx="0" cy="0"/>
        </a:xfrm>
      </p:grpSpPr>
      <p:pic>
        <p:nvPicPr>
          <p:cNvPr id="114690" name="Picture 2" descr="G:\LOGOS\houzelogosm.gif"/>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a:xfrm>
            <a:off x="4991100" y="76200"/>
            <a:ext cx="571500" cy="45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6221446"/>
      </p:ext>
    </p:extLst>
  </p:cSld>
  <p:clrMapOvr>
    <a:masterClrMapping/>
  </p:clrMapOvr>
  <p:timing>
    <p:tnLst>
      <p:par>
        <p:cTn id="1" dur="indefinite" restart="never" nodeType="tmRoot"/>
      </p:par>
    </p:tnLst>
  </p:timing>
</p:sldLayout>
</file>

<file path=ppt/slideLayouts/slideLayout199.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pic>
        <p:nvPicPr>
          <p:cNvPr id="112642" name="Picture 2" descr="G:\LOGOS\houzelogosm.gif"/>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a:xfrm>
            <a:off x="4953001" y="76200"/>
            <a:ext cx="653143" cy="45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003324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numCol="1"/>
          <a:lstStyle/>
          <a:p>
            <a:r>
              <a:rPr lang="en-US" smtClean="0"/>
              <a:t>Click to edit Master title style</a:t>
            </a:r>
            <a:endParaRPr lang="en-US" dirty="0"/>
          </a:p>
        </p:txBody>
      </p:sp>
      <p:sp>
        <p:nvSpPr>
          <p:cNvPr id="3" name="Content Placeholder 2"/>
          <p:cNvSpPr>
            <a:spLocks noGrp="1"/>
          </p:cNvSpPr>
          <p:nvPr>
            <p:ph idx="1"/>
          </p:nvPr>
        </p:nvSpPr>
        <p:spPr/>
        <p:txBody>
          <a:bodyPr numCol="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numCol="1"/>
          <a:lstStyle/>
          <a:p>
            <a:fld id="{F4D94C68-AA38-F54C-B5FB-B0BAFAC92C47}"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415072701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pic>
        <p:nvPicPr>
          <p:cNvPr id="112642" name="Picture 2" descr="G:\LOGOS\houzelogosm.gif"/>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a:xfrm>
            <a:off x="4953001" y="76200"/>
            <a:ext cx="653143" cy="45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4654822"/>
      </p:ext>
    </p:extLst>
  </p:cSld>
  <p:clrMapOvr>
    <a:masterClrMapping/>
  </p:clrMapOvr>
  <p:timing>
    <p:tnLst>
      <p:par>
        <p:cTn id="1" dur="indefinite" restart="never" nodeType="tmRoot"/>
      </p:par>
    </p:tnLst>
  </p:timing>
</p:sldLayout>
</file>

<file path=ppt/slideLayouts/slideLayout200.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pic>
        <p:nvPicPr>
          <p:cNvPr id="112642" name="Picture 2" descr="G:\LOGOS\houzelogosm.gif"/>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a:xfrm>
            <a:off x="4953001" y="76200"/>
            <a:ext cx="653143" cy="45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2522204"/>
      </p:ext>
    </p:extLst>
  </p:cSld>
  <p:clrMapOvr>
    <a:masterClrMapping/>
  </p:clrMapOvr>
  <p:timing>
    <p:tnLst>
      <p:par>
        <p:cTn id="1" dur="indefinite" restart="never" nodeType="tmRoot"/>
      </p:par>
    </p:tnLst>
  </p:timing>
</p:sldLayout>
</file>

<file path=ppt/slideLayouts/slideLayout20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43000" y="2561695"/>
            <a:ext cx="6858000" cy="732896"/>
          </a:xfrm>
        </p:spPr>
        <p:txBody>
          <a:bodyPr numCol="1" anchor="b">
            <a:noAutofit/>
          </a:bodyPr>
          <a:lstStyle>
            <a:lvl1pPr algn="ctr">
              <a:defRPr sz="6000">
                <a:latin typeface="Calibri" charset="0"/>
                <a:ea typeface="Calibri" charset="0"/>
                <a:cs typeface="Calibri" charset="0"/>
              </a:defRPr>
            </a:lvl1pPr>
          </a:lstStyle>
          <a:p>
            <a:r>
              <a:rPr lang="en-US" dirty="0" smtClean="0"/>
              <a:t>2017-18 BENEFITS</a:t>
            </a:r>
            <a:endParaRPr lang="en-US" dirty="0"/>
          </a:p>
        </p:txBody>
      </p:sp>
      <p:sp>
        <p:nvSpPr>
          <p:cNvPr id="3" name="Subtitle 2"/>
          <p:cNvSpPr>
            <a:spLocks noGrp="1"/>
          </p:cNvSpPr>
          <p:nvPr>
            <p:ph type="subTitle" idx="1" hasCustomPrompt="1"/>
          </p:nvPr>
        </p:nvSpPr>
        <p:spPr>
          <a:xfrm>
            <a:off x="1143000" y="3381905"/>
            <a:ext cx="6858000" cy="435628"/>
          </a:xfrm>
        </p:spPr>
        <p:txBody>
          <a:bodyPr numCol="1"/>
          <a:lstStyle>
            <a:lvl1pPr marL="0" indent="0" algn="ctr">
              <a:buNone/>
              <a:defRPr sz="1800"/>
            </a:lvl1pPr>
            <a:lvl2pPr marL="342677" indent="0" algn="ctr">
              <a:buNone/>
              <a:defRPr sz="1500"/>
            </a:lvl2pPr>
            <a:lvl3pPr marL="685357" indent="0" algn="ctr">
              <a:buNone/>
              <a:defRPr sz="1300"/>
            </a:lvl3pPr>
            <a:lvl4pPr marL="1028032" indent="0" algn="ctr">
              <a:buNone/>
              <a:defRPr sz="1200"/>
            </a:lvl4pPr>
            <a:lvl5pPr marL="1370711" indent="0" algn="ctr">
              <a:buNone/>
              <a:defRPr sz="1200"/>
            </a:lvl5pPr>
            <a:lvl6pPr marL="1713387" indent="0" algn="ctr">
              <a:buNone/>
              <a:defRPr sz="1200"/>
            </a:lvl6pPr>
            <a:lvl7pPr marL="2056062" indent="0" algn="ctr">
              <a:buNone/>
              <a:defRPr sz="1200"/>
            </a:lvl7pPr>
            <a:lvl8pPr marL="2398740" indent="0" algn="ctr">
              <a:buNone/>
              <a:defRPr sz="1200"/>
            </a:lvl8pPr>
            <a:lvl9pPr marL="2741420" indent="0" algn="ctr">
              <a:buNone/>
              <a:defRPr sz="1200"/>
            </a:lvl9pPr>
          </a:lstStyle>
          <a:p>
            <a:r>
              <a:rPr lang="en-US" dirty="0" smtClean="0"/>
              <a:t>Troup County Board of Commissioners</a:t>
            </a:r>
            <a:endParaRPr lang="en-US" dirty="0"/>
          </a:p>
        </p:txBody>
      </p:sp>
      <p:pic>
        <p:nvPicPr>
          <p:cNvPr id="5" name="Picture 4"/>
          <p:cNvPicPr>
            <a:picLocks noChangeAspect="1"/>
          </p:cNvPicPr>
          <p:nvPr userDrawn="1"/>
        </p:nvPicPr>
        <p:blipFill>
          <a:blip r:embed="rId2" cstate="print"/>
          <a:stretch>
            <a:fillRect/>
          </a:stretch>
        </p:blipFill>
        <p:spPr>
          <a:xfrm>
            <a:off x="6325340" y="-5007"/>
            <a:ext cx="2818660" cy="647918"/>
          </a:xfrm>
          <a:prstGeom prst="rect">
            <a:avLst/>
          </a:prstGeom>
        </p:spPr>
      </p:pic>
      <p:pic>
        <p:nvPicPr>
          <p:cNvPr id="13" name="Picture 12"/>
          <p:cNvPicPr>
            <a:picLocks noChangeAspect="1"/>
          </p:cNvPicPr>
          <p:nvPr userDrawn="1"/>
        </p:nvPicPr>
        <p:blipFill>
          <a:blip r:embed="rId3" cstate="print"/>
          <a:stretch>
            <a:fillRect/>
          </a:stretch>
        </p:blipFill>
        <p:spPr>
          <a:xfrm>
            <a:off x="12700" y="0"/>
            <a:ext cx="6312640" cy="642906"/>
          </a:xfrm>
          <a:prstGeom prst="rect">
            <a:avLst/>
          </a:prstGeom>
        </p:spPr>
      </p:pic>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60370" y="182300"/>
            <a:ext cx="1100563" cy="921212"/>
          </a:xfrm>
          <a:prstGeom prst="rect">
            <a:avLst/>
          </a:prstGeom>
        </p:spPr>
      </p:pic>
      <p:pic>
        <p:nvPicPr>
          <p:cNvPr id="14" name="Picture 13"/>
          <p:cNvPicPr>
            <a:picLocks noChangeAspect="1"/>
          </p:cNvPicPr>
          <p:nvPr userDrawn="1"/>
        </p:nvPicPr>
        <p:blipFill>
          <a:blip r:embed="rId3" cstate="print"/>
          <a:stretch>
            <a:fillRect/>
          </a:stretch>
        </p:blipFill>
        <p:spPr>
          <a:xfrm>
            <a:off x="0" y="6590956"/>
            <a:ext cx="9144000" cy="293220"/>
          </a:xfrm>
          <a:prstGeom prst="rect">
            <a:avLst/>
          </a:prstGeom>
        </p:spPr>
      </p:pic>
      <p:sp>
        <p:nvSpPr>
          <p:cNvPr id="12" name="TextBox 11"/>
          <p:cNvSpPr txBox="1"/>
          <p:nvPr userDrawn="1"/>
        </p:nvSpPr>
        <p:spPr>
          <a:xfrm>
            <a:off x="158750" y="6590966"/>
            <a:ext cx="3608917" cy="246165"/>
          </a:xfrm>
          <a:prstGeom prst="rect">
            <a:avLst/>
          </a:prstGeom>
          <a:noFill/>
        </p:spPr>
        <p:txBody>
          <a:bodyPr wrap="square" lIns="91380" tIns="45692" rIns="91380" bIns="45692" numCol="1" rtlCol="0">
            <a:spAutoFit/>
          </a:bodyPr>
          <a:lstStyle/>
          <a:p>
            <a:r>
              <a:rPr lang="en-US" sz="1000" dirty="0">
                <a:solidFill>
                  <a:prstClr val="white"/>
                </a:solidFill>
                <a:latin typeface="Calibri" charset="0"/>
                <a:ea typeface="Calibri" charset="0"/>
                <a:cs typeface="Calibri" charset="0"/>
              </a:rPr>
              <a:t>Houze.org</a:t>
            </a:r>
          </a:p>
        </p:txBody>
      </p:sp>
    </p:spTree>
    <p:extLst>
      <p:ext uri="{BB962C8B-B14F-4D97-AF65-F5344CB8AC3E}">
        <p14:creationId xmlns:p14="http://schemas.microsoft.com/office/powerpoint/2010/main" val="170703862"/>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numCol="1"/>
          <a:lstStyle/>
          <a:p>
            <a:r>
              <a:rPr lang="en-US" smtClean="0"/>
              <a:t>Click to edit Master title style</a:t>
            </a:r>
            <a:endParaRPr lang="en-US" dirty="0"/>
          </a:p>
        </p:txBody>
      </p:sp>
      <p:sp>
        <p:nvSpPr>
          <p:cNvPr id="3" name="Content Placeholder 2"/>
          <p:cNvSpPr>
            <a:spLocks noGrp="1"/>
          </p:cNvSpPr>
          <p:nvPr>
            <p:ph idx="1"/>
          </p:nvPr>
        </p:nvSpPr>
        <p:spPr/>
        <p:txBody>
          <a:bodyPr numCol="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numCol="1"/>
          <a:lstStyle/>
          <a:p>
            <a:fld id="{F4D94C68-AA38-F54C-B5FB-B0BAFAC92C47}"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737033357"/>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59"/>
            <a:ext cx="7886700" cy="2852737"/>
          </a:xfrm>
        </p:spPr>
        <p:txBody>
          <a:bodyPr numCol="1" anchor="b"/>
          <a:lstStyle>
            <a:lvl1pPr>
              <a:defRPr sz="45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84"/>
            <a:ext cx="7886700" cy="1500187"/>
          </a:xfrm>
        </p:spPr>
        <p:txBody>
          <a:bodyPr numCol="1"/>
          <a:lstStyle>
            <a:lvl1pPr marL="0" indent="0">
              <a:buNone/>
              <a:defRPr sz="1800">
                <a:solidFill>
                  <a:schemeClr val="tx1">
                    <a:tint val="75000"/>
                  </a:schemeClr>
                </a:solidFill>
              </a:defRPr>
            </a:lvl1pPr>
            <a:lvl2pPr marL="342677" indent="0">
              <a:buNone/>
              <a:defRPr sz="1500">
                <a:solidFill>
                  <a:schemeClr val="tx1">
                    <a:tint val="75000"/>
                  </a:schemeClr>
                </a:solidFill>
              </a:defRPr>
            </a:lvl2pPr>
            <a:lvl3pPr marL="685357" indent="0">
              <a:buNone/>
              <a:defRPr sz="1300">
                <a:solidFill>
                  <a:schemeClr val="tx1">
                    <a:tint val="75000"/>
                  </a:schemeClr>
                </a:solidFill>
              </a:defRPr>
            </a:lvl3pPr>
            <a:lvl4pPr marL="1028032" indent="0">
              <a:buNone/>
              <a:defRPr sz="1200">
                <a:solidFill>
                  <a:schemeClr val="tx1">
                    <a:tint val="75000"/>
                  </a:schemeClr>
                </a:solidFill>
              </a:defRPr>
            </a:lvl4pPr>
            <a:lvl5pPr marL="1370711" indent="0">
              <a:buNone/>
              <a:defRPr sz="1200">
                <a:solidFill>
                  <a:schemeClr val="tx1">
                    <a:tint val="75000"/>
                  </a:schemeClr>
                </a:solidFill>
              </a:defRPr>
            </a:lvl5pPr>
            <a:lvl6pPr marL="1713387" indent="0">
              <a:buNone/>
              <a:defRPr sz="1200">
                <a:solidFill>
                  <a:schemeClr val="tx1">
                    <a:tint val="75000"/>
                  </a:schemeClr>
                </a:solidFill>
              </a:defRPr>
            </a:lvl6pPr>
            <a:lvl7pPr marL="2056062" indent="0">
              <a:buNone/>
              <a:defRPr sz="1200">
                <a:solidFill>
                  <a:schemeClr val="tx1">
                    <a:tint val="75000"/>
                  </a:schemeClr>
                </a:solidFill>
              </a:defRPr>
            </a:lvl7pPr>
            <a:lvl8pPr marL="2398740" indent="0">
              <a:buNone/>
              <a:defRPr sz="1200">
                <a:solidFill>
                  <a:schemeClr val="tx1">
                    <a:tint val="75000"/>
                  </a:schemeClr>
                </a:solidFill>
              </a:defRPr>
            </a:lvl8pPr>
            <a:lvl9pPr marL="2741420" indent="0">
              <a:buNone/>
              <a:defRPr sz="1200">
                <a:solidFill>
                  <a:schemeClr val="tx1">
                    <a:tint val="75000"/>
                  </a:schemeClr>
                </a:solidFill>
              </a:defRPr>
            </a:lvl9pPr>
          </a:lstStyle>
          <a:p>
            <a:pPr lvl="0"/>
            <a:r>
              <a:rPr lang="en-US" smtClean="0"/>
              <a:t>Click to edit Master text styles</a:t>
            </a:r>
          </a:p>
        </p:txBody>
      </p:sp>
      <p:sp>
        <p:nvSpPr>
          <p:cNvPr id="6" name="Slide Number Placeholder 5"/>
          <p:cNvSpPr>
            <a:spLocks noGrp="1"/>
          </p:cNvSpPr>
          <p:nvPr>
            <p:ph type="sldNum" sz="quarter" idx="12"/>
          </p:nvPr>
        </p:nvSpPr>
        <p:spPr/>
        <p:txBody>
          <a:bodyPr numCol="1"/>
          <a:lstStyle/>
          <a:p>
            <a:fld id="{F4D94C68-AA38-F54C-B5FB-B0BAFAC92C47}"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11313536"/>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numCol="1"/>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numCol="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numCol="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2"/>
          </p:nvPr>
        </p:nvSpPr>
        <p:spPr/>
        <p:txBody>
          <a:bodyPr numCol="1"/>
          <a:lstStyle/>
          <a:p>
            <a:fld id="{F4D94C68-AA38-F54C-B5FB-B0BAFAC92C47}"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4050857018"/>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numCol="1"/>
          <a:lstStyle/>
          <a:p>
            <a:r>
              <a:rPr lang="en-US" smtClean="0"/>
              <a:t>Click to edit Master title style</a:t>
            </a:r>
            <a:endParaRPr lang="en-US"/>
          </a:p>
        </p:txBody>
      </p:sp>
      <p:sp>
        <p:nvSpPr>
          <p:cNvPr id="3" name="Text Placeholder 2"/>
          <p:cNvSpPr>
            <a:spLocks noGrp="1"/>
          </p:cNvSpPr>
          <p:nvPr>
            <p:ph type="body" idx="1"/>
          </p:nvPr>
        </p:nvSpPr>
        <p:spPr>
          <a:xfrm>
            <a:off x="629842" y="1681167"/>
            <a:ext cx="3868340" cy="823912"/>
          </a:xfrm>
        </p:spPr>
        <p:txBody>
          <a:bodyPr numCol="1" anchor="b"/>
          <a:lstStyle>
            <a:lvl1pPr marL="0" indent="0">
              <a:buNone/>
              <a:defRPr sz="1800" b="1"/>
            </a:lvl1pPr>
            <a:lvl2pPr marL="342677" indent="0">
              <a:buNone/>
              <a:defRPr sz="1500" b="1"/>
            </a:lvl2pPr>
            <a:lvl3pPr marL="685357" indent="0">
              <a:buNone/>
              <a:defRPr sz="1300" b="1"/>
            </a:lvl3pPr>
            <a:lvl4pPr marL="1028032" indent="0">
              <a:buNone/>
              <a:defRPr sz="1200" b="1"/>
            </a:lvl4pPr>
            <a:lvl5pPr marL="1370711" indent="0">
              <a:buNone/>
              <a:defRPr sz="1200" b="1"/>
            </a:lvl5pPr>
            <a:lvl6pPr marL="1713387" indent="0">
              <a:buNone/>
              <a:defRPr sz="1200" b="1"/>
            </a:lvl6pPr>
            <a:lvl7pPr marL="2056062" indent="0">
              <a:buNone/>
              <a:defRPr sz="1200" b="1"/>
            </a:lvl7pPr>
            <a:lvl8pPr marL="2398740" indent="0">
              <a:buNone/>
              <a:defRPr sz="1200" b="1"/>
            </a:lvl8pPr>
            <a:lvl9pPr marL="274142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numCol="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1" y="1681167"/>
            <a:ext cx="3887391" cy="823912"/>
          </a:xfrm>
        </p:spPr>
        <p:txBody>
          <a:bodyPr numCol="1" anchor="b"/>
          <a:lstStyle>
            <a:lvl1pPr marL="0" indent="0">
              <a:buNone/>
              <a:defRPr sz="1800" b="1"/>
            </a:lvl1pPr>
            <a:lvl2pPr marL="342677" indent="0">
              <a:buNone/>
              <a:defRPr sz="1500" b="1"/>
            </a:lvl2pPr>
            <a:lvl3pPr marL="685357" indent="0">
              <a:buNone/>
              <a:defRPr sz="1300" b="1"/>
            </a:lvl3pPr>
            <a:lvl4pPr marL="1028032" indent="0">
              <a:buNone/>
              <a:defRPr sz="1200" b="1"/>
            </a:lvl4pPr>
            <a:lvl5pPr marL="1370711" indent="0">
              <a:buNone/>
              <a:defRPr sz="1200" b="1"/>
            </a:lvl5pPr>
            <a:lvl6pPr marL="1713387" indent="0">
              <a:buNone/>
              <a:defRPr sz="1200" b="1"/>
            </a:lvl6pPr>
            <a:lvl7pPr marL="2056062" indent="0">
              <a:buNone/>
              <a:defRPr sz="1200" b="1"/>
            </a:lvl7pPr>
            <a:lvl8pPr marL="2398740" indent="0">
              <a:buNone/>
              <a:defRPr sz="1200" b="1"/>
            </a:lvl8pPr>
            <a:lvl9pPr marL="274142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1" y="2505075"/>
            <a:ext cx="3887391" cy="3684588"/>
          </a:xfrm>
        </p:spPr>
        <p:txBody>
          <a:bodyPr numCol="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Slide Number Placeholder 8"/>
          <p:cNvSpPr>
            <a:spLocks noGrp="1"/>
          </p:cNvSpPr>
          <p:nvPr>
            <p:ph type="sldNum" sz="quarter" idx="12"/>
          </p:nvPr>
        </p:nvSpPr>
        <p:spPr/>
        <p:txBody>
          <a:bodyPr numCol="1"/>
          <a:lstStyle/>
          <a:p>
            <a:fld id="{F4D94C68-AA38-F54C-B5FB-B0BAFAC92C47}"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756200448"/>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numCol="1"/>
          <a:lstStyle/>
          <a:p>
            <a:r>
              <a:rPr lang="en-US" smtClean="0"/>
              <a:t>Click to edit Master title style</a:t>
            </a:r>
            <a:endParaRPr lang="en-US"/>
          </a:p>
        </p:txBody>
      </p:sp>
      <p:sp>
        <p:nvSpPr>
          <p:cNvPr id="5" name="Slide Number Placeholder 4"/>
          <p:cNvSpPr>
            <a:spLocks noGrp="1"/>
          </p:cNvSpPr>
          <p:nvPr>
            <p:ph type="sldNum" sz="quarter" idx="12"/>
          </p:nvPr>
        </p:nvSpPr>
        <p:spPr/>
        <p:txBody>
          <a:bodyPr numCol="1"/>
          <a:lstStyle/>
          <a:p>
            <a:fld id="{F4D94C68-AA38-F54C-B5FB-B0BAFAC92C47}"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280121255"/>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numCol="1"/>
          <a:lstStyle/>
          <a:p>
            <a:fld id="{F4D94C68-AA38-F54C-B5FB-B0BAFAC92C47}"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4103896308"/>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numCol="1"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46"/>
            <a:ext cx="4629150" cy="4873625"/>
          </a:xfrm>
        </p:spPr>
        <p:txBody>
          <a:bodyPr numCol="1"/>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numCol="1"/>
          <a:lstStyle>
            <a:lvl1pPr marL="0" indent="0">
              <a:buNone/>
              <a:defRPr sz="1200"/>
            </a:lvl1pPr>
            <a:lvl2pPr marL="342677" indent="0">
              <a:buNone/>
              <a:defRPr sz="1000"/>
            </a:lvl2pPr>
            <a:lvl3pPr marL="685357" indent="0">
              <a:buNone/>
              <a:defRPr sz="900"/>
            </a:lvl3pPr>
            <a:lvl4pPr marL="1028032" indent="0">
              <a:buNone/>
              <a:defRPr sz="800"/>
            </a:lvl4pPr>
            <a:lvl5pPr marL="1370711" indent="0">
              <a:buNone/>
              <a:defRPr sz="800"/>
            </a:lvl5pPr>
            <a:lvl6pPr marL="1713387" indent="0">
              <a:buNone/>
              <a:defRPr sz="800"/>
            </a:lvl6pPr>
            <a:lvl7pPr marL="2056062" indent="0">
              <a:buNone/>
              <a:defRPr sz="800"/>
            </a:lvl7pPr>
            <a:lvl8pPr marL="2398740" indent="0">
              <a:buNone/>
              <a:defRPr sz="800"/>
            </a:lvl8pPr>
            <a:lvl9pPr marL="2741420" indent="0">
              <a:buNone/>
              <a:defRPr sz="800"/>
            </a:lvl9pPr>
          </a:lstStyle>
          <a:p>
            <a:pPr lvl="0"/>
            <a:r>
              <a:rPr lang="en-US" smtClean="0"/>
              <a:t>Click to edit Master text styles</a:t>
            </a:r>
          </a:p>
        </p:txBody>
      </p:sp>
      <p:sp>
        <p:nvSpPr>
          <p:cNvPr id="7" name="Slide Number Placeholder 6"/>
          <p:cNvSpPr>
            <a:spLocks noGrp="1"/>
          </p:cNvSpPr>
          <p:nvPr>
            <p:ph type="sldNum" sz="quarter" idx="12"/>
          </p:nvPr>
        </p:nvSpPr>
        <p:spPr/>
        <p:txBody>
          <a:bodyPr numCol="1"/>
          <a:lstStyle/>
          <a:p>
            <a:fld id="{F4D94C68-AA38-F54C-B5FB-B0BAFAC92C47}"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641086591"/>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numCol="1"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46"/>
            <a:ext cx="4629150" cy="4873625"/>
          </a:xfrm>
        </p:spPr>
        <p:txBody>
          <a:bodyPr numCol="1"/>
          <a:lstStyle>
            <a:lvl1pPr marL="0" indent="0">
              <a:buNone/>
              <a:defRPr sz="2400"/>
            </a:lvl1pPr>
            <a:lvl2pPr marL="342677" indent="0">
              <a:buNone/>
              <a:defRPr sz="2100"/>
            </a:lvl2pPr>
            <a:lvl3pPr marL="685357" indent="0">
              <a:buNone/>
              <a:defRPr sz="1800"/>
            </a:lvl3pPr>
            <a:lvl4pPr marL="1028032" indent="0">
              <a:buNone/>
              <a:defRPr sz="1500"/>
            </a:lvl4pPr>
            <a:lvl5pPr marL="1370711" indent="0">
              <a:buNone/>
              <a:defRPr sz="1500"/>
            </a:lvl5pPr>
            <a:lvl6pPr marL="1713387" indent="0">
              <a:buNone/>
              <a:defRPr sz="1500"/>
            </a:lvl6pPr>
            <a:lvl7pPr marL="2056062" indent="0">
              <a:buNone/>
              <a:defRPr sz="1500"/>
            </a:lvl7pPr>
            <a:lvl8pPr marL="2398740" indent="0">
              <a:buNone/>
              <a:defRPr sz="1500"/>
            </a:lvl8pPr>
            <a:lvl9pPr marL="2741420" indent="0">
              <a:buNone/>
              <a:defRPr sz="1500"/>
            </a:lvl9pPr>
          </a:lstStyle>
          <a:p>
            <a:r>
              <a:rPr lang="en-US" dirty="0"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numCol="1"/>
          <a:lstStyle>
            <a:lvl1pPr marL="0" indent="0">
              <a:buNone/>
              <a:defRPr sz="1200"/>
            </a:lvl1pPr>
            <a:lvl2pPr marL="342677" indent="0">
              <a:buNone/>
              <a:defRPr sz="1000"/>
            </a:lvl2pPr>
            <a:lvl3pPr marL="685357" indent="0">
              <a:buNone/>
              <a:defRPr sz="900"/>
            </a:lvl3pPr>
            <a:lvl4pPr marL="1028032" indent="0">
              <a:buNone/>
              <a:defRPr sz="800"/>
            </a:lvl4pPr>
            <a:lvl5pPr marL="1370711" indent="0">
              <a:buNone/>
              <a:defRPr sz="800"/>
            </a:lvl5pPr>
            <a:lvl6pPr marL="1713387" indent="0">
              <a:buNone/>
              <a:defRPr sz="800"/>
            </a:lvl6pPr>
            <a:lvl7pPr marL="2056062" indent="0">
              <a:buNone/>
              <a:defRPr sz="800"/>
            </a:lvl7pPr>
            <a:lvl8pPr marL="2398740" indent="0">
              <a:buNone/>
              <a:defRPr sz="800"/>
            </a:lvl8pPr>
            <a:lvl9pPr marL="2741420" indent="0">
              <a:buNone/>
              <a:defRPr sz="800"/>
            </a:lvl9pPr>
          </a:lstStyle>
          <a:p>
            <a:pPr lvl="0"/>
            <a:r>
              <a:rPr lang="en-US" smtClean="0"/>
              <a:t>Click to edit Master text styles</a:t>
            </a:r>
          </a:p>
        </p:txBody>
      </p:sp>
      <p:sp>
        <p:nvSpPr>
          <p:cNvPr id="7" name="Slide Number Placeholder 6"/>
          <p:cNvSpPr>
            <a:spLocks noGrp="1"/>
          </p:cNvSpPr>
          <p:nvPr>
            <p:ph type="sldNum" sz="quarter" idx="12"/>
          </p:nvPr>
        </p:nvSpPr>
        <p:spPr/>
        <p:txBody>
          <a:bodyPr numCol="1"/>
          <a:lstStyle/>
          <a:p>
            <a:fld id="{F4D94C68-AA38-F54C-B5FB-B0BAFAC92C47}"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33914713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43000" y="2561695"/>
            <a:ext cx="6858000" cy="732896"/>
          </a:xfrm>
        </p:spPr>
        <p:txBody>
          <a:bodyPr numCol="1" anchor="b">
            <a:noAutofit/>
          </a:bodyPr>
          <a:lstStyle>
            <a:lvl1pPr algn="ctr">
              <a:defRPr sz="6000">
                <a:latin typeface="Calibri" charset="0"/>
                <a:ea typeface="Calibri" charset="0"/>
                <a:cs typeface="Calibri" charset="0"/>
              </a:defRPr>
            </a:lvl1pPr>
          </a:lstStyle>
          <a:p>
            <a:r>
              <a:rPr lang="en-US" dirty="0" smtClean="0"/>
              <a:t>2017-18 BENEFITS</a:t>
            </a:r>
            <a:endParaRPr lang="en-US" dirty="0"/>
          </a:p>
        </p:txBody>
      </p:sp>
      <p:sp>
        <p:nvSpPr>
          <p:cNvPr id="3" name="Subtitle 2"/>
          <p:cNvSpPr>
            <a:spLocks noGrp="1"/>
          </p:cNvSpPr>
          <p:nvPr>
            <p:ph type="subTitle" idx="1" hasCustomPrompt="1"/>
          </p:nvPr>
        </p:nvSpPr>
        <p:spPr>
          <a:xfrm>
            <a:off x="1143000" y="3381905"/>
            <a:ext cx="6858000" cy="435628"/>
          </a:xfrm>
        </p:spPr>
        <p:txBody>
          <a:bodyPr numCol="1"/>
          <a:lstStyle>
            <a:lvl1pPr marL="0" indent="0" algn="ctr">
              <a:buNone/>
              <a:defRPr sz="1800"/>
            </a:lvl1pPr>
            <a:lvl2pPr marL="342677" indent="0" algn="ctr">
              <a:buNone/>
              <a:defRPr sz="1500"/>
            </a:lvl2pPr>
            <a:lvl3pPr marL="685357" indent="0" algn="ctr">
              <a:buNone/>
              <a:defRPr sz="1300"/>
            </a:lvl3pPr>
            <a:lvl4pPr marL="1028032" indent="0" algn="ctr">
              <a:buNone/>
              <a:defRPr sz="1200"/>
            </a:lvl4pPr>
            <a:lvl5pPr marL="1370711" indent="0" algn="ctr">
              <a:buNone/>
              <a:defRPr sz="1200"/>
            </a:lvl5pPr>
            <a:lvl6pPr marL="1713387" indent="0" algn="ctr">
              <a:buNone/>
              <a:defRPr sz="1200"/>
            </a:lvl6pPr>
            <a:lvl7pPr marL="2056062" indent="0" algn="ctr">
              <a:buNone/>
              <a:defRPr sz="1200"/>
            </a:lvl7pPr>
            <a:lvl8pPr marL="2398740" indent="0" algn="ctr">
              <a:buNone/>
              <a:defRPr sz="1200"/>
            </a:lvl8pPr>
            <a:lvl9pPr marL="2741420" indent="0" algn="ctr">
              <a:buNone/>
              <a:defRPr sz="1200"/>
            </a:lvl9pPr>
          </a:lstStyle>
          <a:p>
            <a:r>
              <a:rPr lang="en-US" dirty="0" smtClean="0"/>
              <a:t>Troup County Board of Commissioners</a:t>
            </a:r>
            <a:endParaRPr lang="en-US" dirty="0"/>
          </a:p>
        </p:txBody>
      </p:sp>
      <p:pic>
        <p:nvPicPr>
          <p:cNvPr id="5" name="Picture 4"/>
          <p:cNvPicPr>
            <a:picLocks noChangeAspect="1"/>
          </p:cNvPicPr>
          <p:nvPr userDrawn="1"/>
        </p:nvPicPr>
        <p:blipFill>
          <a:blip r:embed="rId2" cstate="print"/>
          <a:stretch>
            <a:fillRect/>
          </a:stretch>
        </p:blipFill>
        <p:spPr>
          <a:xfrm>
            <a:off x="6325340" y="-5007"/>
            <a:ext cx="2818660" cy="647918"/>
          </a:xfrm>
          <a:prstGeom prst="rect">
            <a:avLst/>
          </a:prstGeom>
        </p:spPr>
      </p:pic>
      <p:pic>
        <p:nvPicPr>
          <p:cNvPr id="13" name="Picture 12"/>
          <p:cNvPicPr>
            <a:picLocks noChangeAspect="1"/>
          </p:cNvPicPr>
          <p:nvPr userDrawn="1"/>
        </p:nvPicPr>
        <p:blipFill>
          <a:blip r:embed="rId3" cstate="print"/>
          <a:stretch>
            <a:fillRect/>
          </a:stretch>
        </p:blipFill>
        <p:spPr>
          <a:xfrm>
            <a:off x="12700" y="0"/>
            <a:ext cx="6312640" cy="642906"/>
          </a:xfrm>
          <a:prstGeom prst="rect">
            <a:avLst/>
          </a:prstGeom>
        </p:spPr>
      </p:pic>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60370" y="182300"/>
            <a:ext cx="1100563" cy="921212"/>
          </a:xfrm>
          <a:prstGeom prst="rect">
            <a:avLst/>
          </a:prstGeom>
        </p:spPr>
      </p:pic>
      <p:pic>
        <p:nvPicPr>
          <p:cNvPr id="14" name="Picture 13"/>
          <p:cNvPicPr>
            <a:picLocks noChangeAspect="1"/>
          </p:cNvPicPr>
          <p:nvPr userDrawn="1"/>
        </p:nvPicPr>
        <p:blipFill>
          <a:blip r:embed="rId3" cstate="print"/>
          <a:stretch>
            <a:fillRect/>
          </a:stretch>
        </p:blipFill>
        <p:spPr>
          <a:xfrm>
            <a:off x="0" y="6590956"/>
            <a:ext cx="9144000" cy="293220"/>
          </a:xfrm>
          <a:prstGeom prst="rect">
            <a:avLst/>
          </a:prstGeom>
        </p:spPr>
      </p:pic>
      <p:sp>
        <p:nvSpPr>
          <p:cNvPr id="12" name="TextBox 11"/>
          <p:cNvSpPr txBox="1"/>
          <p:nvPr userDrawn="1"/>
        </p:nvSpPr>
        <p:spPr>
          <a:xfrm>
            <a:off x="158750" y="6590966"/>
            <a:ext cx="3608917" cy="246165"/>
          </a:xfrm>
          <a:prstGeom prst="rect">
            <a:avLst/>
          </a:prstGeom>
          <a:noFill/>
        </p:spPr>
        <p:txBody>
          <a:bodyPr wrap="square" lIns="91380" tIns="45692" rIns="91380" bIns="45692" numCol="1" rtlCol="0">
            <a:spAutoFit/>
          </a:bodyPr>
          <a:lstStyle/>
          <a:p>
            <a:r>
              <a:rPr lang="en-US" sz="1000" dirty="0">
                <a:solidFill>
                  <a:prstClr val="white"/>
                </a:solidFill>
                <a:latin typeface="Calibri" charset="0"/>
                <a:ea typeface="Calibri" charset="0"/>
                <a:cs typeface="Calibri" charset="0"/>
              </a:rPr>
              <a:t>Houze.org</a:t>
            </a:r>
          </a:p>
        </p:txBody>
      </p:sp>
    </p:spTree>
    <p:extLst>
      <p:ext uri="{BB962C8B-B14F-4D97-AF65-F5344CB8AC3E}">
        <p14:creationId xmlns:p14="http://schemas.microsoft.com/office/powerpoint/2010/main" val="862921099"/>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pic>
        <p:nvPicPr>
          <p:cNvPr id="112642" name="Picture 2" descr="G:\LOGOS\houzelogosm.gif"/>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a:xfrm>
            <a:off x="4953001" y="76200"/>
            <a:ext cx="653143" cy="45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0979433"/>
      </p:ext>
    </p:extLst>
  </p:cSld>
  <p:clrMapOvr>
    <a:masterClrMapping/>
  </p:clrMapOvr>
  <p:timing>
    <p:tnLst>
      <p:par>
        <p:cTn id="1" dur="indefinite" restart="never" nodeType="tmRoot"/>
      </p:par>
    </p:tnLst>
  </p:timing>
</p:sldLayout>
</file>

<file path=ppt/slideLayouts/slideLayout211.xml><?xml version="1.0" encoding="utf-8"?>
<p:sldLayout xmlns:a="http://schemas.openxmlformats.org/drawingml/2006/main" xmlns:r="http://schemas.openxmlformats.org/officeDocument/2006/relationships" xmlns:p="http://schemas.openxmlformats.org/presentationml/2006/main" userDrawn="1">
  <p:cSld name="13_Title and Content">
    <p:spTree>
      <p:nvGrpSpPr>
        <p:cNvPr id="1" name=""/>
        <p:cNvGrpSpPr/>
        <p:nvPr/>
      </p:nvGrpSpPr>
      <p:grpSpPr>
        <a:xfrm>
          <a:off x="0" y="0"/>
          <a:ext cx="0" cy="0"/>
          <a:chOff x="0" y="0"/>
          <a:chExt cx="0" cy="0"/>
        </a:xfrm>
      </p:grpSpPr>
      <p:pic>
        <p:nvPicPr>
          <p:cNvPr id="112642" name="Picture 2" descr="G:\LOGOS\houzelogosm.gif"/>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a:xfrm>
            <a:off x="8338458" y="152400"/>
            <a:ext cx="653143" cy="4572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G:\LOGOS\houzelogosm.gif"/>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a:xfrm>
            <a:off x="457201" y="152400"/>
            <a:ext cx="653143" cy="45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9282102"/>
      </p:ext>
    </p:extLst>
  </p:cSld>
  <p:clrMapOvr>
    <a:masterClrMapping/>
  </p:clrMapOvr>
  <p:timing>
    <p:tnLst>
      <p:par>
        <p:cTn id="1" dur="indefinite" restart="never" nodeType="tmRoot"/>
      </p:par>
    </p:tnLst>
  </p:timing>
</p:sldLayout>
</file>

<file path=ppt/slideLayouts/slideLayout212.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pic>
        <p:nvPicPr>
          <p:cNvPr id="114690" name="Picture 2" descr="G:\LOGOS\houzelogosm.gif"/>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a:xfrm>
            <a:off x="4991100" y="76200"/>
            <a:ext cx="571500" cy="45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5810862"/>
      </p:ext>
    </p:extLst>
  </p:cSld>
  <p:clrMapOvr>
    <a:masterClrMapping/>
  </p:clrMapOvr>
  <p:timing>
    <p:tnLst>
      <p:par>
        <p:cTn id="1" dur="indefinite" restart="never" nodeType="tmRoot"/>
      </p:par>
    </p:tnLst>
  </p:timing>
</p:sldLayout>
</file>

<file path=ppt/slideLayouts/slideLayout21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pic>
        <p:nvPicPr>
          <p:cNvPr id="112642" name="Picture 2" descr="G:\LOGOS\houzelogosm.gif"/>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a:xfrm>
            <a:off x="4953001" y="76200"/>
            <a:ext cx="653143" cy="45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7288529"/>
      </p:ext>
    </p:extLst>
  </p:cSld>
  <p:clrMapOvr>
    <a:masterClrMapping/>
  </p:clrMapOvr>
  <p:timing>
    <p:tnLst>
      <p:par>
        <p:cTn id="1" dur="indefinite" restart="never" nodeType="tmRoot"/>
      </p:par>
    </p:tnLst>
  </p:timing>
</p:sldLayout>
</file>

<file path=ppt/slideLayouts/slideLayout214.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pic>
        <p:nvPicPr>
          <p:cNvPr id="112642" name="Picture 2" descr="G:\LOGOS\houzelogosm.gif"/>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a:xfrm>
            <a:off x="4953001" y="76200"/>
            <a:ext cx="653143" cy="45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8796777"/>
      </p:ext>
    </p:extLst>
  </p:cSld>
  <p:clrMapOvr>
    <a:masterClrMapping/>
  </p:clrMapOvr>
  <p:timing>
    <p:tnLst>
      <p:par>
        <p:cTn id="1" dur="indefinite" restart="never" nodeType="tmRoot"/>
      </p:par>
    </p:tnLst>
  </p:timing>
</p:sldLayout>
</file>

<file path=ppt/slideLayouts/slideLayout215.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pic>
        <p:nvPicPr>
          <p:cNvPr id="112642" name="Picture 2" descr="G:\LOGOS\houzelogosm.gif"/>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a:xfrm>
            <a:off x="4953001" y="76200"/>
            <a:ext cx="653143" cy="45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4248846"/>
      </p:ext>
    </p:extLst>
  </p:cSld>
  <p:clrMapOvr>
    <a:masterClrMapping/>
  </p:clrMapOvr>
  <p:timing>
    <p:tnLst>
      <p:par>
        <p:cTn id="1" dur="indefinite" restart="never" nodeType="tmRoot"/>
      </p:par>
    </p:tnLst>
  </p:timing>
</p:sldLayout>
</file>

<file path=ppt/slideLayouts/slideLayout216.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pic>
        <p:nvPicPr>
          <p:cNvPr id="112642" name="Picture 2" descr="G:\LOGOS\houzelogosm.gif"/>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a:xfrm>
            <a:off x="4953001" y="76200"/>
            <a:ext cx="653143" cy="45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0882918"/>
      </p:ext>
    </p:extLst>
  </p:cSld>
  <p:clrMapOvr>
    <a:masterClrMapping/>
  </p:clrMapOvr>
  <p:timing>
    <p:tnLst>
      <p:par>
        <p:cTn id="1" dur="indefinite" restart="never" nodeType="tmRoot"/>
      </p:par>
    </p:tnLst>
  </p:timing>
</p:sldLayout>
</file>

<file path=ppt/slideLayouts/slideLayout217.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pic>
        <p:nvPicPr>
          <p:cNvPr id="112642" name="Picture 2" descr="G:\LOGOS\houzelogosm.gif"/>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a:xfrm>
            <a:off x="4953001" y="76200"/>
            <a:ext cx="653143" cy="45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0250309"/>
      </p:ext>
    </p:extLst>
  </p:cSld>
  <p:clrMapOvr>
    <a:masterClrMapping/>
  </p:clrMapOvr>
  <p:timing>
    <p:tnLst>
      <p:par>
        <p:cTn id="1" dur="indefinite" restart="never" nodeType="tmRoot"/>
      </p:par>
    </p:tnLst>
  </p:timing>
</p:sldLayout>
</file>

<file path=ppt/slideLayouts/slideLayout218.xml><?xml version="1.0" encoding="utf-8"?>
<p:sldLayout xmlns:a="http://schemas.openxmlformats.org/drawingml/2006/main" xmlns:r="http://schemas.openxmlformats.org/officeDocument/2006/relationships" xmlns:p="http://schemas.openxmlformats.org/presentationml/2006/main" userDrawn="1">
  <p:cSld name="2_Two Content">
    <p:spTree>
      <p:nvGrpSpPr>
        <p:cNvPr id="1" name=""/>
        <p:cNvGrpSpPr/>
        <p:nvPr/>
      </p:nvGrpSpPr>
      <p:grpSpPr>
        <a:xfrm>
          <a:off x="0" y="0"/>
          <a:ext cx="0" cy="0"/>
          <a:chOff x="0" y="0"/>
          <a:chExt cx="0" cy="0"/>
        </a:xfrm>
      </p:grpSpPr>
      <p:pic>
        <p:nvPicPr>
          <p:cNvPr id="114690" name="Picture 2" descr="G:\LOGOS\houzelogosm.gif"/>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a:xfrm>
            <a:off x="4991100" y="76200"/>
            <a:ext cx="571500" cy="45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1801253"/>
      </p:ext>
    </p:extLst>
  </p:cSld>
  <p:clrMapOvr>
    <a:masterClrMapping/>
  </p:clrMapOvr>
  <p:timing>
    <p:tnLst>
      <p:par>
        <p:cTn id="1" dur="indefinite" restart="never" nodeType="tmRoot"/>
      </p:par>
    </p:tnLst>
  </p:timing>
</p:sldLayout>
</file>

<file path=ppt/slideLayouts/slideLayout219.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pic>
        <p:nvPicPr>
          <p:cNvPr id="112642" name="Picture 2" descr="G:\LOGOS\houzelogosm.gif"/>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a:xfrm>
            <a:off x="4953001" y="76200"/>
            <a:ext cx="653143" cy="45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8440716"/>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numCol="1"/>
          <a:lstStyle/>
          <a:p>
            <a:r>
              <a:rPr lang="en-US" smtClean="0"/>
              <a:t>Click to edit Master title style</a:t>
            </a:r>
            <a:endParaRPr lang="en-US" dirty="0"/>
          </a:p>
        </p:txBody>
      </p:sp>
      <p:sp>
        <p:nvSpPr>
          <p:cNvPr id="3" name="Content Placeholder 2"/>
          <p:cNvSpPr>
            <a:spLocks noGrp="1"/>
          </p:cNvSpPr>
          <p:nvPr>
            <p:ph idx="1"/>
          </p:nvPr>
        </p:nvSpPr>
        <p:spPr/>
        <p:txBody>
          <a:bodyPr numCol="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numCol="1"/>
          <a:lstStyle/>
          <a:p>
            <a:fld id="{F4D94C68-AA38-F54C-B5FB-B0BAFAC92C47}"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539364927"/>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pic>
        <p:nvPicPr>
          <p:cNvPr id="112642" name="Picture 2" descr="G:\LOGOS\houzelogosm.gif"/>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a:xfrm>
            <a:off x="4953001" y="76200"/>
            <a:ext cx="653143" cy="45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7983509"/>
      </p:ext>
    </p:extLst>
  </p:cSld>
  <p:clrMapOvr>
    <a:masterClrMapping/>
  </p:clrMapOvr>
  <p:timing>
    <p:tnLst>
      <p:par>
        <p:cTn id="1" dur="indefinite" restart="never" nodeType="tmRoot"/>
      </p:par>
    </p:tnLst>
  </p:timing>
</p:sldLayout>
</file>

<file path=ppt/slideLayouts/slideLayout2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43000" y="2561695"/>
            <a:ext cx="6858000" cy="732896"/>
          </a:xfrm>
        </p:spPr>
        <p:txBody>
          <a:bodyPr numCol="1" anchor="b">
            <a:noAutofit/>
          </a:bodyPr>
          <a:lstStyle>
            <a:lvl1pPr algn="ctr">
              <a:defRPr sz="6000">
                <a:latin typeface="Calibri" charset="0"/>
                <a:ea typeface="Calibri" charset="0"/>
                <a:cs typeface="Calibri" charset="0"/>
              </a:defRPr>
            </a:lvl1pPr>
          </a:lstStyle>
          <a:p>
            <a:r>
              <a:rPr lang="en-US" dirty="0" smtClean="0"/>
              <a:t>2017-18 BENEFITS</a:t>
            </a:r>
            <a:endParaRPr lang="en-US" dirty="0"/>
          </a:p>
        </p:txBody>
      </p:sp>
      <p:sp>
        <p:nvSpPr>
          <p:cNvPr id="3" name="Subtitle 2"/>
          <p:cNvSpPr>
            <a:spLocks noGrp="1"/>
          </p:cNvSpPr>
          <p:nvPr>
            <p:ph type="subTitle" idx="1" hasCustomPrompt="1"/>
          </p:nvPr>
        </p:nvSpPr>
        <p:spPr>
          <a:xfrm>
            <a:off x="1143000" y="3381905"/>
            <a:ext cx="6858000" cy="435628"/>
          </a:xfrm>
        </p:spPr>
        <p:txBody>
          <a:bodyPr numCol="1"/>
          <a:lstStyle>
            <a:lvl1pPr marL="0" indent="0" algn="ctr">
              <a:buNone/>
              <a:defRPr sz="1800"/>
            </a:lvl1pPr>
            <a:lvl2pPr marL="342677" indent="0" algn="ctr">
              <a:buNone/>
              <a:defRPr sz="1500"/>
            </a:lvl2pPr>
            <a:lvl3pPr marL="685357" indent="0" algn="ctr">
              <a:buNone/>
              <a:defRPr sz="1300"/>
            </a:lvl3pPr>
            <a:lvl4pPr marL="1028032" indent="0" algn="ctr">
              <a:buNone/>
              <a:defRPr sz="1200"/>
            </a:lvl4pPr>
            <a:lvl5pPr marL="1370711" indent="0" algn="ctr">
              <a:buNone/>
              <a:defRPr sz="1200"/>
            </a:lvl5pPr>
            <a:lvl6pPr marL="1713387" indent="0" algn="ctr">
              <a:buNone/>
              <a:defRPr sz="1200"/>
            </a:lvl6pPr>
            <a:lvl7pPr marL="2056062" indent="0" algn="ctr">
              <a:buNone/>
              <a:defRPr sz="1200"/>
            </a:lvl7pPr>
            <a:lvl8pPr marL="2398740" indent="0" algn="ctr">
              <a:buNone/>
              <a:defRPr sz="1200"/>
            </a:lvl8pPr>
            <a:lvl9pPr marL="2741420" indent="0" algn="ctr">
              <a:buNone/>
              <a:defRPr sz="1200"/>
            </a:lvl9pPr>
          </a:lstStyle>
          <a:p>
            <a:r>
              <a:rPr lang="en-US" dirty="0" smtClean="0"/>
              <a:t>Troup County Board of Commissioners</a:t>
            </a:r>
            <a:endParaRPr lang="en-US" dirty="0"/>
          </a:p>
        </p:txBody>
      </p:sp>
      <p:pic>
        <p:nvPicPr>
          <p:cNvPr id="5" name="Picture 4"/>
          <p:cNvPicPr>
            <a:picLocks noChangeAspect="1"/>
          </p:cNvPicPr>
          <p:nvPr userDrawn="1"/>
        </p:nvPicPr>
        <p:blipFill>
          <a:blip r:embed="rId2" cstate="print"/>
          <a:stretch>
            <a:fillRect/>
          </a:stretch>
        </p:blipFill>
        <p:spPr>
          <a:xfrm>
            <a:off x="6325340" y="-5007"/>
            <a:ext cx="2818660" cy="647918"/>
          </a:xfrm>
          <a:prstGeom prst="rect">
            <a:avLst/>
          </a:prstGeom>
        </p:spPr>
      </p:pic>
      <p:pic>
        <p:nvPicPr>
          <p:cNvPr id="13" name="Picture 12"/>
          <p:cNvPicPr>
            <a:picLocks noChangeAspect="1"/>
          </p:cNvPicPr>
          <p:nvPr userDrawn="1"/>
        </p:nvPicPr>
        <p:blipFill>
          <a:blip r:embed="rId3" cstate="print"/>
          <a:stretch>
            <a:fillRect/>
          </a:stretch>
        </p:blipFill>
        <p:spPr>
          <a:xfrm>
            <a:off x="12700" y="0"/>
            <a:ext cx="6312640" cy="642906"/>
          </a:xfrm>
          <a:prstGeom prst="rect">
            <a:avLst/>
          </a:prstGeom>
        </p:spPr>
      </p:pic>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60370" y="182300"/>
            <a:ext cx="1100563" cy="921212"/>
          </a:xfrm>
          <a:prstGeom prst="rect">
            <a:avLst/>
          </a:prstGeom>
        </p:spPr>
      </p:pic>
      <p:pic>
        <p:nvPicPr>
          <p:cNvPr id="14" name="Picture 13"/>
          <p:cNvPicPr>
            <a:picLocks noChangeAspect="1"/>
          </p:cNvPicPr>
          <p:nvPr userDrawn="1"/>
        </p:nvPicPr>
        <p:blipFill>
          <a:blip r:embed="rId3" cstate="print"/>
          <a:stretch>
            <a:fillRect/>
          </a:stretch>
        </p:blipFill>
        <p:spPr>
          <a:xfrm>
            <a:off x="0" y="6590956"/>
            <a:ext cx="9144000" cy="293220"/>
          </a:xfrm>
          <a:prstGeom prst="rect">
            <a:avLst/>
          </a:prstGeom>
        </p:spPr>
      </p:pic>
      <p:sp>
        <p:nvSpPr>
          <p:cNvPr id="12" name="TextBox 11"/>
          <p:cNvSpPr txBox="1"/>
          <p:nvPr userDrawn="1"/>
        </p:nvSpPr>
        <p:spPr>
          <a:xfrm>
            <a:off x="158750" y="6590966"/>
            <a:ext cx="3608917" cy="246165"/>
          </a:xfrm>
          <a:prstGeom prst="rect">
            <a:avLst/>
          </a:prstGeom>
          <a:noFill/>
        </p:spPr>
        <p:txBody>
          <a:bodyPr wrap="square" lIns="91380" tIns="45692" rIns="91380" bIns="45692" numCol="1" rtlCol="0">
            <a:spAutoFit/>
          </a:bodyPr>
          <a:lstStyle/>
          <a:p>
            <a:r>
              <a:rPr lang="en-US" sz="1000" dirty="0">
                <a:solidFill>
                  <a:prstClr val="white"/>
                </a:solidFill>
                <a:latin typeface="Calibri" charset="0"/>
                <a:ea typeface="Calibri" charset="0"/>
                <a:cs typeface="Calibri" charset="0"/>
              </a:rPr>
              <a:t>Houze.org</a:t>
            </a:r>
          </a:p>
        </p:txBody>
      </p:sp>
    </p:spTree>
    <p:extLst>
      <p:ext uri="{BB962C8B-B14F-4D97-AF65-F5344CB8AC3E}">
        <p14:creationId xmlns:p14="http://schemas.microsoft.com/office/powerpoint/2010/main" val="81796361"/>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numCol="1"/>
          <a:lstStyle/>
          <a:p>
            <a:r>
              <a:rPr lang="en-US" smtClean="0"/>
              <a:t>Click to edit Master title style</a:t>
            </a:r>
            <a:endParaRPr lang="en-US" dirty="0"/>
          </a:p>
        </p:txBody>
      </p:sp>
      <p:sp>
        <p:nvSpPr>
          <p:cNvPr id="3" name="Content Placeholder 2"/>
          <p:cNvSpPr>
            <a:spLocks noGrp="1"/>
          </p:cNvSpPr>
          <p:nvPr>
            <p:ph idx="1"/>
          </p:nvPr>
        </p:nvSpPr>
        <p:spPr/>
        <p:txBody>
          <a:bodyPr numCol="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numCol="1"/>
          <a:lstStyle/>
          <a:p>
            <a:fld id="{F4D94C68-AA38-F54C-B5FB-B0BAFAC92C47}"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855510801"/>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59"/>
            <a:ext cx="7886700" cy="2852737"/>
          </a:xfrm>
        </p:spPr>
        <p:txBody>
          <a:bodyPr numCol="1" anchor="b"/>
          <a:lstStyle>
            <a:lvl1pPr>
              <a:defRPr sz="45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84"/>
            <a:ext cx="7886700" cy="1500187"/>
          </a:xfrm>
        </p:spPr>
        <p:txBody>
          <a:bodyPr numCol="1"/>
          <a:lstStyle>
            <a:lvl1pPr marL="0" indent="0">
              <a:buNone/>
              <a:defRPr sz="1800">
                <a:solidFill>
                  <a:schemeClr val="tx1">
                    <a:tint val="75000"/>
                  </a:schemeClr>
                </a:solidFill>
              </a:defRPr>
            </a:lvl1pPr>
            <a:lvl2pPr marL="342677" indent="0">
              <a:buNone/>
              <a:defRPr sz="1500">
                <a:solidFill>
                  <a:schemeClr val="tx1">
                    <a:tint val="75000"/>
                  </a:schemeClr>
                </a:solidFill>
              </a:defRPr>
            </a:lvl2pPr>
            <a:lvl3pPr marL="685357" indent="0">
              <a:buNone/>
              <a:defRPr sz="1300">
                <a:solidFill>
                  <a:schemeClr val="tx1">
                    <a:tint val="75000"/>
                  </a:schemeClr>
                </a:solidFill>
              </a:defRPr>
            </a:lvl3pPr>
            <a:lvl4pPr marL="1028032" indent="0">
              <a:buNone/>
              <a:defRPr sz="1200">
                <a:solidFill>
                  <a:schemeClr val="tx1">
                    <a:tint val="75000"/>
                  </a:schemeClr>
                </a:solidFill>
              </a:defRPr>
            </a:lvl4pPr>
            <a:lvl5pPr marL="1370711" indent="0">
              <a:buNone/>
              <a:defRPr sz="1200">
                <a:solidFill>
                  <a:schemeClr val="tx1">
                    <a:tint val="75000"/>
                  </a:schemeClr>
                </a:solidFill>
              </a:defRPr>
            </a:lvl5pPr>
            <a:lvl6pPr marL="1713387" indent="0">
              <a:buNone/>
              <a:defRPr sz="1200">
                <a:solidFill>
                  <a:schemeClr val="tx1">
                    <a:tint val="75000"/>
                  </a:schemeClr>
                </a:solidFill>
              </a:defRPr>
            </a:lvl6pPr>
            <a:lvl7pPr marL="2056062" indent="0">
              <a:buNone/>
              <a:defRPr sz="1200">
                <a:solidFill>
                  <a:schemeClr val="tx1">
                    <a:tint val="75000"/>
                  </a:schemeClr>
                </a:solidFill>
              </a:defRPr>
            </a:lvl7pPr>
            <a:lvl8pPr marL="2398740" indent="0">
              <a:buNone/>
              <a:defRPr sz="1200">
                <a:solidFill>
                  <a:schemeClr val="tx1">
                    <a:tint val="75000"/>
                  </a:schemeClr>
                </a:solidFill>
              </a:defRPr>
            </a:lvl8pPr>
            <a:lvl9pPr marL="2741420" indent="0">
              <a:buNone/>
              <a:defRPr sz="1200">
                <a:solidFill>
                  <a:schemeClr val="tx1">
                    <a:tint val="75000"/>
                  </a:schemeClr>
                </a:solidFill>
              </a:defRPr>
            </a:lvl9pPr>
          </a:lstStyle>
          <a:p>
            <a:pPr lvl="0"/>
            <a:r>
              <a:rPr lang="en-US" smtClean="0"/>
              <a:t>Click to edit Master text styles</a:t>
            </a:r>
          </a:p>
        </p:txBody>
      </p:sp>
      <p:sp>
        <p:nvSpPr>
          <p:cNvPr id="6" name="Slide Number Placeholder 5"/>
          <p:cNvSpPr>
            <a:spLocks noGrp="1"/>
          </p:cNvSpPr>
          <p:nvPr>
            <p:ph type="sldNum" sz="quarter" idx="12"/>
          </p:nvPr>
        </p:nvSpPr>
        <p:spPr/>
        <p:txBody>
          <a:bodyPr numCol="1"/>
          <a:lstStyle/>
          <a:p>
            <a:fld id="{F4D94C68-AA38-F54C-B5FB-B0BAFAC92C47}"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550488507"/>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numCol="1"/>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numCol="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numCol="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2"/>
          </p:nvPr>
        </p:nvSpPr>
        <p:spPr/>
        <p:txBody>
          <a:bodyPr numCol="1"/>
          <a:lstStyle/>
          <a:p>
            <a:fld id="{F4D94C68-AA38-F54C-B5FB-B0BAFAC92C47}"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937554228"/>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numCol="1"/>
          <a:lstStyle/>
          <a:p>
            <a:r>
              <a:rPr lang="en-US" smtClean="0"/>
              <a:t>Click to edit Master title style</a:t>
            </a:r>
            <a:endParaRPr lang="en-US"/>
          </a:p>
        </p:txBody>
      </p:sp>
      <p:sp>
        <p:nvSpPr>
          <p:cNvPr id="3" name="Text Placeholder 2"/>
          <p:cNvSpPr>
            <a:spLocks noGrp="1"/>
          </p:cNvSpPr>
          <p:nvPr>
            <p:ph type="body" idx="1"/>
          </p:nvPr>
        </p:nvSpPr>
        <p:spPr>
          <a:xfrm>
            <a:off x="629842" y="1681167"/>
            <a:ext cx="3868340" cy="823912"/>
          </a:xfrm>
        </p:spPr>
        <p:txBody>
          <a:bodyPr numCol="1" anchor="b"/>
          <a:lstStyle>
            <a:lvl1pPr marL="0" indent="0">
              <a:buNone/>
              <a:defRPr sz="1800" b="1"/>
            </a:lvl1pPr>
            <a:lvl2pPr marL="342677" indent="0">
              <a:buNone/>
              <a:defRPr sz="1500" b="1"/>
            </a:lvl2pPr>
            <a:lvl3pPr marL="685357" indent="0">
              <a:buNone/>
              <a:defRPr sz="1300" b="1"/>
            </a:lvl3pPr>
            <a:lvl4pPr marL="1028032" indent="0">
              <a:buNone/>
              <a:defRPr sz="1200" b="1"/>
            </a:lvl4pPr>
            <a:lvl5pPr marL="1370711" indent="0">
              <a:buNone/>
              <a:defRPr sz="1200" b="1"/>
            </a:lvl5pPr>
            <a:lvl6pPr marL="1713387" indent="0">
              <a:buNone/>
              <a:defRPr sz="1200" b="1"/>
            </a:lvl6pPr>
            <a:lvl7pPr marL="2056062" indent="0">
              <a:buNone/>
              <a:defRPr sz="1200" b="1"/>
            </a:lvl7pPr>
            <a:lvl8pPr marL="2398740" indent="0">
              <a:buNone/>
              <a:defRPr sz="1200" b="1"/>
            </a:lvl8pPr>
            <a:lvl9pPr marL="274142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numCol="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1" y="1681167"/>
            <a:ext cx="3887391" cy="823912"/>
          </a:xfrm>
        </p:spPr>
        <p:txBody>
          <a:bodyPr numCol="1" anchor="b"/>
          <a:lstStyle>
            <a:lvl1pPr marL="0" indent="0">
              <a:buNone/>
              <a:defRPr sz="1800" b="1"/>
            </a:lvl1pPr>
            <a:lvl2pPr marL="342677" indent="0">
              <a:buNone/>
              <a:defRPr sz="1500" b="1"/>
            </a:lvl2pPr>
            <a:lvl3pPr marL="685357" indent="0">
              <a:buNone/>
              <a:defRPr sz="1300" b="1"/>
            </a:lvl3pPr>
            <a:lvl4pPr marL="1028032" indent="0">
              <a:buNone/>
              <a:defRPr sz="1200" b="1"/>
            </a:lvl4pPr>
            <a:lvl5pPr marL="1370711" indent="0">
              <a:buNone/>
              <a:defRPr sz="1200" b="1"/>
            </a:lvl5pPr>
            <a:lvl6pPr marL="1713387" indent="0">
              <a:buNone/>
              <a:defRPr sz="1200" b="1"/>
            </a:lvl6pPr>
            <a:lvl7pPr marL="2056062" indent="0">
              <a:buNone/>
              <a:defRPr sz="1200" b="1"/>
            </a:lvl7pPr>
            <a:lvl8pPr marL="2398740" indent="0">
              <a:buNone/>
              <a:defRPr sz="1200" b="1"/>
            </a:lvl8pPr>
            <a:lvl9pPr marL="274142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1" y="2505075"/>
            <a:ext cx="3887391" cy="3684588"/>
          </a:xfrm>
        </p:spPr>
        <p:txBody>
          <a:bodyPr numCol="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Slide Number Placeholder 8"/>
          <p:cNvSpPr>
            <a:spLocks noGrp="1"/>
          </p:cNvSpPr>
          <p:nvPr>
            <p:ph type="sldNum" sz="quarter" idx="12"/>
          </p:nvPr>
        </p:nvSpPr>
        <p:spPr/>
        <p:txBody>
          <a:bodyPr numCol="1"/>
          <a:lstStyle/>
          <a:p>
            <a:fld id="{F4D94C68-AA38-F54C-B5FB-B0BAFAC92C47}"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882665547"/>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numCol="1"/>
          <a:lstStyle/>
          <a:p>
            <a:r>
              <a:rPr lang="en-US" smtClean="0"/>
              <a:t>Click to edit Master title style</a:t>
            </a:r>
            <a:endParaRPr lang="en-US"/>
          </a:p>
        </p:txBody>
      </p:sp>
      <p:sp>
        <p:nvSpPr>
          <p:cNvPr id="5" name="Slide Number Placeholder 4"/>
          <p:cNvSpPr>
            <a:spLocks noGrp="1"/>
          </p:cNvSpPr>
          <p:nvPr>
            <p:ph type="sldNum" sz="quarter" idx="12"/>
          </p:nvPr>
        </p:nvSpPr>
        <p:spPr/>
        <p:txBody>
          <a:bodyPr numCol="1"/>
          <a:lstStyle/>
          <a:p>
            <a:fld id="{F4D94C68-AA38-F54C-B5FB-B0BAFAC92C47}"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666716141"/>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numCol="1"/>
          <a:lstStyle/>
          <a:p>
            <a:fld id="{F4D94C68-AA38-F54C-B5FB-B0BAFAC92C47}"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52698522"/>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numCol="1"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46"/>
            <a:ext cx="4629150" cy="4873625"/>
          </a:xfrm>
        </p:spPr>
        <p:txBody>
          <a:bodyPr numCol="1"/>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numCol="1"/>
          <a:lstStyle>
            <a:lvl1pPr marL="0" indent="0">
              <a:buNone/>
              <a:defRPr sz="1200"/>
            </a:lvl1pPr>
            <a:lvl2pPr marL="342677" indent="0">
              <a:buNone/>
              <a:defRPr sz="1000"/>
            </a:lvl2pPr>
            <a:lvl3pPr marL="685357" indent="0">
              <a:buNone/>
              <a:defRPr sz="900"/>
            </a:lvl3pPr>
            <a:lvl4pPr marL="1028032" indent="0">
              <a:buNone/>
              <a:defRPr sz="800"/>
            </a:lvl4pPr>
            <a:lvl5pPr marL="1370711" indent="0">
              <a:buNone/>
              <a:defRPr sz="800"/>
            </a:lvl5pPr>
            <a:lvl6pPr marL="1713387" indent="0">
              <a:buNone/>
              <a:defRPr sz="800"/>
            </a:lvl6pPr>
            <a:lvl7pPr marL="2056062" indent="0">
              <a:buNone/>
              <a:defRPr sz="800"/>
            </a:lvl7pPr>
            <a:lvl8pPr marL="2398740" indent="0">
              <a:buNone/>
              <a:defRPr sz="800"/>
            </a:lvl8pPr>
            <a:lvl9pPr marL="2741420" indent="0">
              <a:buNone/>
              <a:defRPr sz="800"/>
            </a:lvl9pPr>
          </a:lstStyle>
          <a:p>
            <a:pPr lvl="0"/>
            <a:r>
              <a:rPr lang="en-US" smtClean="0"/>
              <a:t>Click to edit Master text styles</a:t>
            </a:r>
          </a:p>
        </p:txBody>
      </p:sp>
      <p:sp>
        <p:nvSpPr>
          <p:cNvPr id="7" name="Slide Number Placeholder 6"/>
          <p:cNvSpPr>
            <a:spLocks noGrp="1"/>
          </p:cNvSpPr>
          <p:nvPr>
            <p:ph type="sldNum" sz="quarter" idx="12"/>
          </p:nvPr>
        </p:nvSpPr>
        <p:spPr/>
        <p:txBody>
          <a:bodyPr numCol="1"/>
          <a:lstStyle/>
          <a:p>
            <a:fld id="{F4D94C68-AA38-F54C-B5FB-B0BAFAC92C47}"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903059320"/>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numCol="1"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46"/>
            <a:ext cx="4629150" cy="4873625"/>
          </a:xfrm>
        </p:spPr>
        <p:txBody>
          <a:bodyPr numCol="1"/>
          <a:lstStyle>
            <a:lvl1pPr marL="0" indent="0">
              <a:buNone/>
              <a:defRPr sz="2400"/>
            </a:lvl1pPr>
            <a:lvl2pPr marL="342677" indent="0">
              <a:buNone/>
              <a:defRPr sz="2100"/>
            </a:lvl2pPr>
            <a:lvl3pPr marL="685357" indent="0">
              <a:buNone/>
              <a:defRPr sz="1800"/>
            </a:lvl3pPr>
            <a:lvl4pPr marL="1028032" indent="0">
              <a:buNone/>
              <a:defRPr sz="1500"/>
            </a:lvl4pPr>
            <a:lvl5pPr marL="1370711" indent="0">
              <a:buNone/>
              <a:defRPr sz="1500"/>
            </a:lvl5pPr>
            <a:lvl6pPr marL="1713387" indent="0">
              <a:buNone/>
              <a:defRPr sz="1500"/>
            </a:lvl6pPr>
            <a:lvl7pPr marL="2056062" indent="0">
              <a:buNone/>
              <a:defRPr sz="1500"/>
            </a:lvl7pPr>
            <a:lvl8pPr marL="2398740" indent="0">
              <a:buNone/>
              <a:defRPr sz="1500"/>
            </a:lvl8pPr>
            <a:lvl9pPr marL="2741420" indent="0">
              <a:buNone/>
              <a:defRPr sz="1500"/>
            </a:lvl9pPr>
          </a:lstStyle>
          <a:p>
            <a:r>
              <a:rPr lang="en-US" dirty="0"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numCol="1"/>
          <a:lstStyle>
            <a:lvl1pPr marL="0" indent="0">
              <a:buNone/>
              <a:defRPr sz="1200"/>
            </a:lvl1pPr>
            <a:lvl2pPr marL="342677" indent="0">
              <a:buNone/>
              <a:defRPr sz="1000"/>
            </a:lvl2pPr>
            <a:lvl3pPr marL="685357" indent="0">
              <a:buNone/>
              <a:defRPr sz="900"/>
            </a:lvl3pPr>
            <a:lvl4pPr marL="1028032" indent="0">
              <a:buNone/>
              <a:defRPr sz="800"/>
            </a:lvl4pPr>
            <a:lvl5pPr marL="1370711" indent="0">
              <a:buNone/>
              <a:defRPr sz="800"/>
            </a:lvl5pPr>
            <a:lvl6pPr marL="1713387" indent="0">
              <a:buNone/>
              <a:defRPr sz="800"/>
            </a:lvl6pPr>
            <a:lvl7pPr marL="2056062" indent="0">
              <a:buNone/>
              <a:defRPr sz="800"/>
            </a:lvl7pPr>
            <a:lvl8pPr marL="2398740" indent="0">
              <a:buNone/>
              <a:defRPr sz="800"/>
            </a:lvl8pPr>
            <a:lvl9pPr marL="2741420" indent="0">
              <a:buNone/>
              <a:defRPr sz="800"/>
            </a:lvl9pPr>
          </a:lstStyle>
          <a:p>
            <a:pPr lvl="0"/>
            <a:r>
              <a:rPr lang="en-US" smtClean="0"/>
              <a:t>Click to edit Master text styles</a:t>
            </a:r>
          </a:p>
        </p:txBody>
      </p:sp>
      <p:sp>
        <p:nvSpPr>
          <p:cNvPr id="7" name="Slide Number Placeholder 6"/>
          <p:cNvSpPr>
            <a:spLocks noGrp="1"/>
          </p:cNvSpPr>
          <p:nvPr>
            <p:ph type="sldNum" sz="quarter" idx="12"/>
          </p:nvPr>
        </p:nvSpPr>
        <p:spPr/>
        <p:txBody>
          <a:bodyPr numCol="1"/>
          <a:lstStyle/>
          <a:p>
            <a:fld id="{F4D94C68-AA38-F54C-B5FB-B0BAFAC92C47}"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57438911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59"/>
            <a:ext cx="7886700" cy="2852737"/>
          </a:xfrm>
        </p:spPr>
        <p:txBody>
          <a:bodyPr numCol="1" anchor="b"/>
          <a:lstStyle>
            <a:lvl1pPr>
              <a:defRPr sz="45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84"/>
            <a:ext cx="7886700" cy="1500187"/>
          </a:xfrm>
        </p:spPr>
        <p:txBody>
          <a:bodyPr numCol="1"/>
          <a:lstStyle>
            <a:lvl1pPr marL="0" indent="0">
              <a:buNone/>
              <a:defRPr sz="1800">
                <a:solidFill>
                  <a:schemeClr val="tx1">
                    <a:tint val="75000"/>
                  </a:schemeClr>
                </a:solidFill>
              </a:defRPr>
            </a:lvl1pPr>
            <a:lvl2pPr marL="342677" indent="0">
              <a:buNone/>
              <a:defRPr sz="1500">
                <a:solidFill>
                  <a:schemeClr val="tx1">
                    <a:tint val="75000"/>
                  </a:schemeClr>
                </a:solidFill>
              </a:defRPr>
            </a:lvl2pPr>
            <a:lvl3pPr marL="685357" indent="0">
              <a:buNone/>
              <a:defRPr sz="1300">
                <a:solidFill>
                  <a:schemeClr val="tx1">
                    <a:tint val="75000"/>
                  </a:schemeClr>
                </a:solidFill>
              </a:defRPr>
            </a:lvl3pPr>
            <a:lvl4pPr marL="1028032" indent="0">
              <a:buNone/>
              <a:defRPr sz="1200">
                <a:solidFill>
                  <a:schemeClr val="tx1">
                    <a:tint val="75000"/>
                  </a:schemeClr>
                </a:solidFill>
              </a:defRPr>
            </a:lvl4pPr>
            <a:lvl5pPr marL="1370711" indent="0">
              <a:buNone/>
              <a:defRPr sz="1200">
                <a:solidFill>
                  <a:schemeClr val="tx1">
                    <a:tint val="75000"/>
                  </a:schemeClr>
                </a:solidFill>
              </a:defRPr>
            </a:lvl5pPr>
            <a:lvl6pPr marL="1713387" indent="0">
              <a:buNone/>
              <a:defRPr sz="1200">
                <a:solidFill>
                  <a:schemeClr val="tx1">
                    <a:tint val="75000"/>
                  </a:schemeClr>
                </a:solidFill>
              </a:defRPr>
            </a:lvl6pPr>
            <a:lvl7pPr marL="2056062" indent="0">
              <a:buNone/>
              <a:defRPr sz="1200">
                <a:solidFill>
                  <a:schemeClr val="tx1">
                    <a:tint val="75000"/>
                  </a:schemeClr>
                </a:solidFill>
              </a:defRPr>
            </a:lvl7pPr>
            <a:lvl8pPr marL="2398740" indent="0">
              <a:buNone/>
              <a:defRPr sz="1200">
                <a:solidFill>
                  <a:schemeClr val="tx1">
                    <a:tint val="75000"/>
                  </a:schemeClr>
                </a:solidFill>
              </a:defRPr>
            </a:lvl8pPr>
            <a:lvl9pPr marL="2741420" indent="0">
              <a:buNone/>
              <a:defRPr sz="1200">
                <a:solidFill>
                  <a:schemeClr val="tx1">
                    <a:tint val="75000"/>
                  </a:schemeClr>
                </a:solidFill>
              </a:defRPr>
            </a:lvl9pPr>
          </a:lstStyle>
          <a:p>
            <a:pPr lvl="0"/>
            <a:r>
              <a:rPr lang="en-US" smtClean="0"/>
              <a:t>Click to edit Master text styles</a:t>
            </a:r>
          </a:p>
        </p:txBody>
      </p:sp>
      <p:sp>
        <p:nvSpPr>
          <p:cNvPr id="6" name="Slide Number Placeholder 5"/>
          <p:cNvSpPr>
            <a:spLocks noGrp="1"/>
          </p:cNvSpPr>
          <p:nvPr>
            <p:ph type="sldNum" sz="quarter" idx="12"/>
          </p:nvPr>
        </p:nvSpPr>
        <p:spPr/>
        <p:txBody>
          <a:bodyPr numCol="1"/>
          <a:lstStyle/>
          <a:p>
            <a:fld id="{F4D94C68-AA38-F54C-B5FB-B0BAFAC92C47}"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460430014"/>
      </p:ext>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pic>
        <p:nvPicPr>
          <p:cNvPr id="112642" name="Picture 2" descr="G:\LOGOS\houzelogosm.gif"/>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a:xfrm>
            <a:off x="4953001" y="76200"/>
            <a:ext cx="653143" cy="45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3046629"/>
      </p:ext>
    </p:extLst>
  </p:cSld>
  <p:clrMapOvr>
    <a:masterClrMapping/>
  </p:clrMapOvr>
  <p:timing>
    <p:tnLst>
      <p:par>
        <p:cTn id="1" dur="indefinite" restart="never" nodeType="tmRoot"/>
      </p:par>
    </p:tnLst>
  </p:timing>
</p:sldLayout>
</file>

<file path=ppt/slideLayouts/slideLayout231.xml><?xml version="1.0" encoding="utf-8"?>
<p:sldLayout xmlns:a="http://schemas.openxmlformats.org/drawingml/2006/main" xmlns:r="http://schemas.openxmlformats.org/officeDocument/2006/relationships" xmlns:p="http://schemas.openxmlformats.org/presentationml/2006/main" userDrawn="1">
  <p:cSld name="13_Title and Content">
    <p:spTree>
      <p:nvGrpSpPr>
        <p:cNvPr id="1" name=""/>
        <p:cNvGrpSpPr/>
        <p:nvPr/>
      </p:nvGrpSpPr>
      <p:grpSpPr>
        <a:xfrm>
          <a:off x="0" y="0"/>
          <a:ext cx="0" cy="0"/>
          <a:chOff x="0" y="0"/>
          <a:chExt cx="0" cy="0"/>
        </a:xfrm>
      </p:grpSpPr>
      <p:pic>
        <p:nvPicPr>
          <p:cNvPr id="112642" name="Picture 2" descr="G:\LOGOS\houzelogosm.gif"/>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a:xfrm>
            <a:off x="8338458" y="152400"/>
            <a:ext cx="653143" cy="4572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G:\LOGOS\houzelogosm.gif"/>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a:xfrm>
            <a:off x="457201" y="152400"/>
            <a:ext cx="653143" cy="45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4129975"/>
      </p:ext>
    </p:extLst>
  </p:cSld>
  <p:clrMapOvr>
    <a:masterClrMapping/>
  </p:clrMapOvr>
  <p:timing>
    <p:tnLst>
      <p:par>
        <p:cTn id="1" dur="indefinite" restart="never" nodeType="tmRoot"/>
      </p:par>
    </p:tnLst>
  </p:timing>
</p:sldLayout>
</file>

<file path=ppt/slideLayouts/slideLayout232.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pic>
        <p:nvPicPr>
          <p:cNvPr id="114690" name="Picture 2" descr="G:\LOGOS\houzelogosm.gif"/>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a:xfrm>
            <a:off x="4991100" y="76200"/>
            <a:ext cx="571500" cy="45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90970"/>
      </p:ext>
    </p:extLst>
  </p:cSld>
  <p:clrMapOvr>
    <a:masterClrMapping/>
  </p:clrMapOvr>
  <p:timing>
    <p:tnLst>
      <p:par>
        <p:cTn id="1" dur="indefinite" restart="never" nodeType="tmRoot"/>
      </p:par>
    </p:tnLst>
  </p:timing>
</p:sldLayout>
</file>

<file path=ppt/slideLayouts/slideLayout23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pic>
        <p:nvPicPr>
          <p:cNvPr id="112642" name="Picture 2" descr="G:\LOGOS\houzelogosm.gif"/>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a:xfrm>
            <a:off x="4953001" y="76200"/>
            <a:ext cx="653143" cy="45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2747827"/>
      </p:ext>
    </p:extLst>
  </p:cSld>
  <p:clrMapOvr>
    <a:masterClrMapping/>
  </p:clrMapOvr>
  <p:timing>
    <p:tnLst>
      <p:par>
        <p:cTn id="1" dur="indefinite" restart="never" nodeType="tmRoot"/>
      </p:par>
    </p:tnLst>
  </p:timing>
</p:sldLayout>
</file>

<file path=ppt/slideLayouts/slideLayout234.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pic>
        <p:nvPicPr>
          <p:cNvPr id="112642" name="Picture 2" descr="G:\LOGOS\houzelogosm.gif"/>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a:xfrm>
            <a:off x="4953001" y="76200"/>
            <a:ext cx="653143" cy="45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7780063"/>
      </p:ext>
    </p:extLst>
  </p:cSld>
  <p:clrMapOvr>
    <a:masterClrMapping/>
  </p:clrMapOvr>
  <p:timing>
    <p:tnLst>
      <p:par>
        <p:cTn id="1" dur="indefinite" restart="never" nodeType="tmRoot"/>
      </p:par>
    </p:tnLst>
  </p:timing>
</p:sldLayout>
</file>

<file path=ppt/slideLayouts/slideLayout235.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pic>
        <p:nvPicPr>
          <p:cNvPr id="112642" name="Picture 2" descr="G:\LOGOS\houzelogosm.gif"/>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a:xfrm>
            <a:off x="4953001" y="76200"/>
            <a:ext cx="653143" cy="45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3959547"/>
      </p:ext>
    </p:extLst>
  </p:cSld>
  <p:clrMapOvr>
    <a:masterClrMapping/>
  </p:clrMapOvr>
  <p:timing>
    <p:tnLst>
      <p:par>
        <p:cTn id="1" dur="indefinite" restart="never" nodeType="tmRoot"/>
      </p:par>
    </p:tnLst>
  </p:timing>
</p:sldLayout>
</file>

<file path=ppt/slideLayouts/slideLayout236.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pic>
        <p:nvPicPr>
          <p:cNvPr id="112642" name="Picture 2" descr="G:\LOGOS\houzelogosm.gif"/>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a:xfrm>
            <a:off x="4953001" y="76200"/>
            <a:ext cx="653143" cy="45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0774749"/>
      </p:ext>
    </p:extLst>
  </p:cSld>
  <p:clrMapOvr>
    <a:masterClrMapping/>
  </p:clrMapOvr>
  <p:timing>
    <p:tnLst>
      <p:par>
        <p:cTn id="1" dur="indefinite" restart="never" nodeType="tmRoot"/>
      </p:par>
    </p:tnLst>
  </p:timing>
</p:sldLayout>
</file>

<file path=ppt/slideLayouts/slideLayout237.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pic>
        <p:nvPicPr>
          <p:cNvPr id="112642" name="Picture 2" descr="G:\LOGOS\houzelogosm.gif"/>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a:xfrm>
            <a:off x="4953001" y="76200"/>
            <a:ext cx="653143" cy="45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1902179"/>
      </p:ext>
    </p:extLst>
  </p:cSld>
  <p:clrMapOvr>
    <a:masterClrMapping/>
  </p:clrMapOvr>
  <p:timing>
    <p:tnLst>
      <p:par>
        <p:cTn id="1" dur="indefinite" restart="never" nodeType="tmRoot"/>
      </p:par>
    </p:tnLst>
  </p:timing>
</p:sldLayout>
</file>

<file path=ppt/slideLayouts/slideLayout238.xml><?xml version="1.0" encoding="utf-8"?>
<p:sldLayout xmlns:a="http://schemas.openxmlformats.org/drawingml/2006/main" xmlns:r="http://schemas.openxmlformats.org/officeDocument/2006/relationships" xmlns:p="http://schemas.openxmlformats.org/presentationml/2006/main" userDrawn="1">
  <p:cSld name="2_Two Content">
    <p:spTree>
      <p:nvGrpSpPr>
        <p:cNvPr id="1" name=""/>
        <p:cNvGrpSpPr/>
        <p:nvPr/>
      </p:nvGrpSpPr>
      <p:grpSpPr>
        <a:xfrm>
          <a:off x="0" y="0"/>
          <a:ext cx="0" cy="0"/>
          <a:chOff x="0" y="0"/>
          <a:chExt cx="0" cy="0"/>
        </a:xfrm>
      </p:grpSpPr>
      <p:pic>
        <p:nvPicPr>
          <p:cNvPr id="114690" name="Picture 2" descr="G:\LOGOS\houzelogosm.gif"/>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a:xfrm>
            <a:off x="4991100" y="76200"/>
            <a:ext cx="571500" cy="45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8864465"/>
      </p:ext>
    </p:extLst>
  </p:cSld>
  <p:clrMapOvr>
    <a:masterClrMapping/>
  </p:clrMapOvr>
  <p:timing>
    <p:tnLst>
      <p:par>
        <p:cTn id="1" dur="indefinite" restart="never" nodeType="tmRoot"/>
      </p:par>
    </p:tnLst>
  </p:timing>
</p:sldLayout>
</file>

<file path=ppt/slideLayouts/slideLayout239.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pic>
        <p:nvPicPr>
          <p:cNvPr id="112642" name="Picture 2" descr="G:\LOGOS\houzelogosm.gif"/>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a:xfrm>
            <a:off x="4953001" y="76200"/>
            <a:ext cx="653143" cy="45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9207434"/>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numCol="1"/>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numCol="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numCol="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2"/>
          </p:nvPr>
        </p:nvSpPr>
        <p:spPr/>
        <p:txBody>
          <a:bodyPr numCol="1"/>
          <a:lstStyle/>
          <a:p>
            <a:fld id="{F4D94C68-AA38-F54C-B5FB-B0BAFAC92C47}"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757915780"/>
      </p:ext>
    </p:extLst>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pic>
        <p:nvPicPr>
          <p:cNvPr id="112642" name="Picture 2" descr="G:\LOGOS\houzelogosm.gif"/>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a:xfrm>
            <a:off x="4953001" y="76200"/>
            <a:ext cx="653143" cy="45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9501133"/>
      </p:ext>
    </p:extLst>
  </p:cSld>
  <p:clrMapOvr>
    <a:masterClrMapping/>
  </p:clrMapOvr>
  <p:timing>
    <p:tnLst>
      <p:par>
        <p:cTn id="1" dur="indefinite" restart="never" nodeType="tmRoot"/>
      </p:par>
    </p:tnLst>
  </p:timing>
</p:sldLayout>
</file>

<file path=ppt/slideLayouts/slideLayout2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43000" y="2561695"/>
            <a:ext cx="6858000" cy="732896"/>
          </a:xfrm>
        </p:spPr>
        <p:txBody>
          <a:bodyPr numCol="1" anchor="b">
            <a:noAutofit/>
          </a:bodyPr>
          <a:lstStyle>
            <a:lvl1pPr algn="ctr">
              <a:defRPr sz="6000">
                <a:latin typeface="Calibri" charset="0"/>
                <a:ea typeface="Calibri" charset="0"/>
                <a:cs typeface="Calibri" charset="0"/>
              </a:defRPr>
            </a:lvl1pPr>
          </a:lstStyle>
          <a:p>
            <a:r>
              <a:rPr lang="en-US" dirty="0" smtClean="0"/>
              <a:t>2017-18 BENEFITS</a:t>
            </a:r>
            <a:endParaRPr lang="en-US" dirty="0"/>
          </a:p>
        </p:txBody>
      </p:sp>
      <p:sp>
        <p:nvSpPr>
          <p:cNvPr id="3" name="Subtitle 2"/>
          <p:cNvSpPr>
            <a:spLocks noGrp="1"/>
          </p:cNvSpPr>
          <p:nvPr>
            <p:ph type="subTitle" idx="1" hasCustomPrompt="1"/>
          </p:nvPr>
        </p:nvSpPr>
        <p:spPr>
          <a:xfrm>
            <a:off x="1143000" y="3381905"/>
            <a:ext cx="6858000" cy="435628"/>
          </a:xfrm>
        </p:spPr>
        <p:txBody>
          <a:bodyPr numCol="1"/>
          <a:lstStyle>
            <a:lvl1pPr marL="0" indent="0" algn="ctr">
              <a:buNone/>
              <a:defRPr sz="1800"/>
            </a:lvl1pPr>
            <a:lvl2pPr marL="342677" indent="0" algn="ctr">
              <a:buNone/>
              <a:defRPr sz="1500"/>
            </a:lvl2pPr>
            <a:lvl3pPr marL="685357" indent="0" algn="ctr">
              <a:buNone/>
              <a:defRPr sz="1300"/>
            </a:lvl3pPr>
            <a:lvl4pPr marL="1028032" indent="0" algn="ctr">
              <a:buNone/>
              <a:defRPr sz="1200"/>
            </a:lvl4pPr>
            <a:lvl5pPr marL="1370711" indent="0" algn="ctr">
              <a:buNone/>
              <a:defRPr sz="1200"/>
            </a:lvl5pPr>
            <a:lvl6pPr marL="1713387" indent="0" algn="ctr">
              <a:buNone/>
              <a:defRPr sz="1200"/>
            </a:lvl6pPr>
            <a:lvl7pPr marL="2056062" indent="0" algn="ctr">
              <a:buNone/>
              <a:defRPr sz="1200"/>
            </a:lvl7pPr>
            <a:lvl8pPr marL="2398740" indent="0" algn="ctr">
              <a:buNone/>
              <a:defRPr sz="1200"/>
            </a:lvl8pPr>
            <a:lvl9pPr marL="2741420" indent="0" algn="ctr">
              <a:buNone/>
              <a:defRPr sz="1200"/>
            </a:lvl9pPr>
          </a:lstStyle>
          <a:p>
            <a:r>
              <a:rPr lang="en-US" dirty="0" smtClean="0"/>
              <a:t>Troup County Board of Commissioners</a:t>
            </a:r>
            <a:endParaRPr lang="en-US" dirty="0"/>
          </a:p>
        </p:txBody>
      </p:sp>
      <p:pic>
        <p:nvPicPr>
          <p:cNvPr id="5" name="Picture 4"/>
          <p:cNvPicPr>
            <a:picLocks noChangeAspect="1"/>
          </p:cNvPicPr>
          <p:nvPr userDrawn="1"/>
        </p:nvPicPr>
        <p:blipFill>
          <a:blip r:embed="rId2" cstate="print"/>
          <a:stretch>
            <a:fillRect/>
          </a:stretch>
        </p:blipFill>
        <p:spPr>
          <a:xfrm>
            <a:off x="6325340" y="-5007"/>
            <a:ext cx="2818660" cy="647918"/>
          </a:xfrm>
          <a:prstGeom prst="rect">
            <a:avLst/>
          </a:prstGeom>
        </p:spPr>
      </p:pic>
      <p:pic>
        <p:nvPicPr>
          <p:cNvPr id="13" name="Picture 12"/>
          <p:cNvPicPr>
            <a:picLocks noChangeAspect="1"/>
          </p:cNvPicPr>
          <p:nvPr userDrawn="1"/>
        </p:nvPicPr>
        <p:blipFill>
          <a:blip r:embed="rId3" cstate="print"/>
          <a:stretch>
            <a:fillRect/>
          </a:stretch>
        </p:blipFill>
        <p:spPr>
          <a:xfrm>
            <a:off x="12700" y="0"/>
            <a:ext cx="6312640" cy="642906"/>
          </a:xfrm>
          <a:prstGeom prst="rect">
            <a:avLst/>
          </a:prstGeom>
        </p:spPr>
      </p:pic>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60370" y="182300"/>
            <a:ext cx="1100563" cy="921212"/>
          </a:xfrm>
          <a:prstGeom prst="rect">
            <a:avLst/>
          </a:prstGeom>
        </p:spPr>
      </p:pic>
      <p:pic>
        <p:nvPicPr>
          <p:cNvPr id="14" name="Picture 13"/>
          <p:cNvPicPr>
            <a:picLocks noChangeAspect="1"/>
          </p:cNvPicPr>
          <p:nvPr userDrawn="1"/>
        </p:nvPicPr>
        <p:blipFill>
          <a:blip r:embed="rId3" cstate="print"/>
          <a:stretch>
            <a:fillRect/>
          </a:stretch>
        </p:blipFill>
        <p:spPr>
          <a:xfrm>
            <a:off x="0" y="6590956"/>
            <a:ext cx="9144000" cy="293220"/>
          </a:xfrm>
          <a:prstGeom prst="rect">
            <a:avLst/>
          </a:prstGeom>
        </p:spPr>
      </p:pic>
      <p:sp>
        <p:nvSpPr>
          <p:cNvPr id="12" name="TextBox 11"/>
          <p:cNvSpPr txBox="1"/>
          <p:nvPr userDrawn="1"/>
        </p:nvSpPr>
        <p:spPr>
          <a:xfrm>
            <a:off x="158750" y="6590966"/>
            <a:ext cx="3608917" cy="246165"/>
          </a:xfrm>
          <a:prstGeom prst="rect">
            <a:avLst/>
          </a:prstGeom>
          <a:noFill/>
        </p:spPr>
        <p:txBody>
          <a:bodyPr wrap="square" lIns="91380" tIns="45692" rIns="91380" bIns="45692" numCol="1" rtlCol="0">
            <a:spAutoFit/>
          </a:bodyPr>
          <a:lstStyle/>
          <a:p>
            <a:r>
              <a:rPr lang="en-US" sz="1000" dirty="0">
                <a:solidFill>
                  <a:prstClr val="white"/>
                </a:solidFill>
                <a:latin typeface="Calibri" charset="0"/>
                <a:ea typeface="Calibri" charset="0"/>
                <a:cs typeface="Calibri" charset="0"/>
              </a:rPr>
              <a:t>Houze.org</a:t>
            </a:r>
          </a:p>
        </p:txBody>
      </p:sp>
    </p:spTree>
    <p:extLst>
      <p:ext uri="{BB962C8B-B14F-4D97-AF65-F5344CB8AC3E}">
        <p14:creationId xmlns:p14="http://schemas.microsoft.com/office/powerpoint/2010/main" val="3883921295"/>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numCol="1"/>
          <a:lstStyle/>
          <a:p>
            <a:r>
              <a:rPr lang="en-US" smtClean="0"/>
              <a:t>Click to edit Master title style</a:t>
            </a:r>
            <a:endParaRPr lang="en-US" dirty="0"/>
          </a:p>
        </p:txBody>
      </p:sp>
      <p:sp>
        <p:nvSpPr>
          <p:cNvPr id="3" name="Content Placeholder 2"/>
          <p:cNvSpPr>
            <a:spLocks noGrp="1"/>
          </p:cNvSpPr>
          <p:nvPr>
            <p:ph idx="1"/>
          </p:nvPr>
        </p:nvSpPr>
        <p:spPr/>
        <p:txBody>
          <a:bodyPr numCol="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numCol="1"/>
          <a:lstStyle/>
          <a:p>
            <a:fld id="{F4D94C68-AA38-F54C-B5FB-B0BAFAC92C47}"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831117045"/>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59"/>
            <a:ext cx="7886700" cy="2852737"/>
          </a:xfrm>
        </p:spPr>
        <p:txBody>
          <a:bodyPr numCol="1" anchor="b"/>
          <a:lstStyle>
            <a:lvl1pPr>
              <a:defRPr sz="45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84"/>
            <a:ext cx="7886700" cy="1500187"/>
          </a:xfrm>
        </p:spPr>
        <p:txBody>
          <a:bodyPr numCol="1"/>
          <a:lstStyle>
            <a:lvl1pPr marL="0" indent="0">
              <a:buNone/>
              <a:defRPr sz="1800">
                <a:solidFill>
                  <a:schemeClr val="tx1">
                    <a:tint val="75000"/>
                  </a:schemeClr>
                </a:solidFill>
              </a:defRPr>
            </a:lvl1pPr>
            <a:lvl2pPr marL="342677" indent="0">
              <a:buNone/>
              <a:defRPr sz="1500">
                <a:solidFill>
                  <a:schemeClr val="tx1">
                    <a:tint val="75000"/>
                  </a:schemeClr>
                </a:solidFill>
              </a:defRPr>
            </a:lvl2pPr>
            <a:lvl3pPr marL="685357" indent="0">
              <a:buNone/>
              <a:defRPr sz="1300">
                <a:solidFill>
                  <a:schemeClr val="tx1">
                    <a:tint val="75000"/>
                  </a:schemeClr>
                </a:solidFill>
              </a:defRPr>
            </a:lvl3pPr>
            <a:lvl4pPr marL="1028032" indent="0">
              <a:buNone/>
              <a:defRPr sz="1200">
                <a:solidFill>
                  <a:schemeClr val="tx1">
                    <a:tint val="75000"/>
                  </a:schemeClr>
                </a:solidFill>
              </a:defRPr>
            </a:lvl4pPr>
            <a:lvl5pPr marL="1370711" indent="0">
              <a:buNone/>
              <a:defRPr sz="1200">
                <a:solidFill>
                  <a:schemeClr val="tx1">
                    <a:tint val="75000"/>
                  </a:schemeClr>
                </a:solidFill>
              </a:defRPr>
            </a:lvl5pPr>
            <a:lvl6pPr marL="1713387" indent="0">
              <a:buNone/>
              <a:defRPr sz="1200">
                <a:solidFill>
                  <a:schemeClr val="tx1">
                    <a:tint val="75000"/>
                  </a:schemeClr>
                </a:solidFill>
              </a:defRPr>
            </a:lvl6pPr>
            <a:lvl7pPr marL="2056062" indent="0">
              <a:buNone/>
              <a:defRPr sz="1200">
                <a:solidFill>
                  <a:schemeClr val="tx1">
                    <a:tint val="75000"/>
                  </a:schemeClr>
                </a:solidFill>
              </a:defRPr>
            </a:lvl7pPr>
            <a:lvl8pPr marL="2398740" indent="0">
              <a:buNone/>
              <a:defRPr sz="1200">
                <a:solidFill>
                  <a:schemeClr val="tx1">
                    <a:tint val="75000"/>
                  </a:schemeClr>
                </a:solidFill>
              </a:defRPr>
            </a:lvl8pPr>
            <a:lvl9pPr marL="2741420" indent="0">
              <a:buNone/>
              <a:defRPr sz="1200">
                <a:solidFill>
                  <a:schemeClr val="tx1">
                    <a:tint val="75000"/>
                  </a:schemeClr>
                </a:solidFill>
              </a:defRPr>
            </a:lvl9pPr>
          </a:lstStyle>
          <a:p>
            <a:pPr lvl="0"/>
            <a:r>
              <a:rPr lang="en-US" smtClean="0"/>
              <a:t>Click to edit Master text styles</a:t>
            </a:r>
          </a:p>
        </p:txBody>
      </p:sp>
      <p:sp>
        <p:nvSpPr>
          <p:cNvPr id="6" name="Slide Number Placeholder 5"/>
          <p:cNvSpPr>
            <a:spLocks noGrp="1"/>
          </p:cNvSpPr>
          <p:nvPr>
            <p:ph type="sldNum" sz="quarter" idx="12"/>
          </p:nvPr>
        </p:nvSpPr>
        <p:spPr/>
        <p:txBody>
          <a:bodyPr numCol="1"/>
          <a:lstStyle/>
          <a:p>
            <a:fld id="{F4D94C68-AA38-F54C-B5FB-B0BAFAC92C47}"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597932705"/>
      </p:ext>
    </p:extLst>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numCol="1"/>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numCol="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numCol="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2"/>
          </p:nvPr>
        </p:nvSpPr>
        <p:spPr/>
        <p:txBody>
          <a:bodyPr numCol="1"/>
          <a:lstStyle/>
          <a:p>
            <a:fld id="{F4D94C68-AA38-F54C-B5FB-B0BAFAC92C47}"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475460030"/>
      </p:ext>
    </p:extLst>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numCol="1"/>
          <a:lstStyle/>
          <a:p>
            <a:r>
              <a:rPr lang="en-US" smtClean="0"/>
              <a:t>Click to edit Master title style</a:t>
            </a:r>
            <a:endParaRPr lang="en-US"/>
          </a:p>
        </p:txBody>
      </p:sp>
      <p:sp>
        <p:nvSpPr>
          <p:cNvPr id="3" name="Text Placeholder 2"/>
          <p:cNvSpPr>
            <a:spLocks noGrp="1"/>
          </p:cNvSpPr>
          <p:nvPr>
            <p:ph type="body" idx="1"/>
          </p:nvPr>
        </p:nvSpPr>
        <p:spPr>
          <a:xfrm>
            <a:off x="629842" y="1681167"/>
            <a:ext cx="3868340" cy="823912"/>
          </a:xfrm>
        </p:spPr>
        <p:txBody>
          <a:bodyPr numCol="1" anchor="b"/>
          <a:lstStyle>
            <a:lvl1pPr marL="0" indent="0">
              <a:buNone/>
              <a:defRPr sz="1800" b="1"/>
            </a:lvl1pPr>
            <a:lvl2pPr marL="342677" indent="0">
              <a:buNone/>
              <a:defRPr sz="1500" b="1"/>
            </a:lvl2pPr>
            <a:lvl3pPr marL="685357" indent="0">
              <a:buNone/>
              <a:defRPr sz="1300" b="1"/>
            </a:lvl3pPr>
            <a:lvl4pPr marL="1028032" indent="0">
              <a:buNone/>
              <a:defRPr sz="1200" b="1"/>
            </a:lvl4pPr>
            <a:lvl5pPr marL="1370711" indent="0">
              <a:buNone/>
              <a:defRPr sz="1200" b="1"/>
            </a:lvl5pPr>
            <a:lvl6pPr marL="1713387" indent="0">
              <a:buNone/>
              <a:defRPr sz="1200" b="1"/>
            </a:lvl6pPr>
            <a:lvl7pPr marL="2056062" indent="0">
              <a:buNone/>
              <a:defRPr sz="1200" b="1"/>
            </a:lvl7pPr>
            <a:lvl8pPr marL="2398740" indent="0">
              <a:buNone/>
              <a:defRPr sz="1200" b="1"/>
            </a:lvl8pPr>
            <a:lvl9pPr marL="274142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numCol="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1" y="1681167"/>
            <a:ext cx="3887391" cy="823912"/>
          </a:xfrm>
        </p:spPr>
        <p:txBody>
          <a:bodyPr numCol="1" anchor="b"/>
          <a:lstStyle>
            <a:lvl1pPr marL="0" indent="0">
              <a:buNone/>
              <a:defRPr sz="1800" b="1"/>
            </a:lvl1pPr>
            <a:lvl2pPr marL="342677" indent="0">
              <a:buNone/>
              <a:defRPr sz="1500" b="1"/>
            </a:lvl2pPr>
            <a:lvl3pPr marL="685357" indent="0">
              <a:buNone/>
              <a:defRPr sz="1300" b="1"/>
            </a:lvl3pPr>
            <a:lvl4pPr marL="1028032" indent="0">
              <a:buNone/>
              <a:defRPr sz="1200" b="1"/>
            </a:lvl4pPr>
            <a:lvl5pPr marL="1370711" indent="0">
              <a:buNone/>
              <a:defRPr sz="1200" b="1"/>
            </a:lvl5pPr>
            <a:lvl6pPr marL="1713387" indent="0">
              <a:buNone/>
              <a:defRPr sz="1200" b="1"/>
            </a:lvl6pPr>
            <a:lvl7pPr marL="2056062" indent="0">
              <a:buNone/>
              <a:defRPr sz="1200" b="1"/>
            </a:lvl7pPr>
            <a:lvl8pPr marL="2398740" indent="0">
              <a:buNone/>
              <a:defRPr sz="1200" b="1"/>
            </a:lvl8pPr>
            <a:lvl9pPr marL="274142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1" y="2505075"/>
            <a:ext cx="3887391" cy="3684588"/>
          </a:xfrm>
        </p:spPr>
        <p:txBody>
          <a:bodyPr numCol="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Slide Number Placeholder 8"/>
          <p:cNvSpPr>
            <a:spLocks noGrp="1"/>
          </p:cNvSpPr>
          <p:nvPr>
            <p:ph type="sldNum" sz="quarter" idx="12"/>
          </p:nvPr>
        </p:nvSpPr>
        <p:spPr/>
        <p:txBody>
          <a:bodyPr numCol="1"/>
          <a:lstStyle/>
          <a:p>
            <a:fld id="{F4D94C68-AA38-F54C-B5FB-B0BAFAC92C47}"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19285125"/>
      </p:ext>
    </p:extLst>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numCol="1"/>
          <a:lstStyle/>
          <a:p>
            <a:r>
              <a:rPr lang="en-US" smtClean="0"/>
              <a:t>Click to edit Master title style</a:t>
            </a:r>
            <a:endParaRPr lang="en-US"/>
          </a:p>
        </p:txBody>
      </p:sp>
      <p:sp>
        <p:nvSpPr>
          <p:cNvPr id="5" name="Slide Number Placeholder 4"/>
          <p:cNvSpPr>
            <a:spLocks noGrp="1"/>
          </p:cNvSpPr>
          <p:nvPr>
            <p:ph type="sldNum" sz="quarter" idx="12"/>
          </p:nvPr>
        </p:nvSpPr>
        <p:spPr/>
        <p:txBody>
          <a:bodyPr numCol="1"/>
          <a:lstStyle/>
          <a:p>
            <a:fld id="{F4D94C68-AA38-F54C-B5FB-B0BAFAC92C47}"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010625298"/>
      </p:ext>
    </p:extLst>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numCol="1"/>
          <a:lstStyle/>
          <a:p>
            <a:fld id="{F4D94C68-AA38-F54C-B5FB-B0BAFAC92C47}"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843996389"/>
      </p:ext>
    </p:extLst>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numCol="1"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46"/>
            <a:ext cx="4629150" cy="4873625"/>
          </a:xfrm>
        </p:spPr>
        <p:txBody>
          <a:bodyPr numCol="1"/>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numCol="1"/>
          <a:lstStyle>
            <a:lvl1pPr marL="0" indent="0">
              <a:buNone/>
              <a:defRPr sz="1200"/>
            </a:lvl1pPr>
            <a:lvl2pPr marL="342677" indent="0">
              <a:buNone/>
              <a:defRPr sz="1000"/>
            </a:lvl2pPr>
            <a:lvl3pPr marL="685357" indent="0">
              <a:buNone/>
              <a:defRPr sz="900"/>
            </a:lvl3pPr>
            <a:lvl4pPr marL="1028032" indent="0">
              <a:buNone/>
              <a:defRPr sz="800"/>
            </a:lvl4pPr>
            <a:lvl5pPr marL="1370711" indent="0">
              <a:buNone/>
              <a:defRPr sz="800"/>
            </a:lvl5pPr>
            <a:lvl6pPr marL="1713387" indent="0">
              <a:buNone/>
              <a:defRPr sz="800"/>
            </a:lvl6pPr>
            <a:lvl7pPr marL="2056062" indent="0">
              <a:buNone/>
              <a:defRPr sz="800"/>
            </a:lvl7pPr>
            <a:lvl8pPr marL="2398740" indent="0">
              <a:buNone/>
              <a:defRPr sz="800"/>
            </a:lvl8pPr>
            <a:lvl9pPr marL="2741420" indent="0">
              <a:buNone/>
              <a:defRPr sz="800"/>
            </a:lvl9pPr>
          </a:lstStyle>
          <a:p>
            <a:pPr lvl="0"/>
            <a:r>
              <a:rPr lang="en-US" smtClean="0"/>
              <a:t>Click to edit Master text styles</a:t>
            </a:r>
          </a:p>
        </p:txBody>
      </p:sp>
      <p:sp>
        <p:nvSpPr>
          <p:cNvPr id="7" name="Slide Number Placeholder 6"/>
          <p:cNvSpPr>
            <a:spLocks noGrp="1"/>
          </p:cNvSpPr>
          <p:nvPr>
            <p:ph type="sldNum" sz="quarter" idx="12"/>
          </p:nvPr>
        </p:nvSpPr>
        <p:spPr/>
        <p:txBody>
          <a:bodyPr numCol="1"/>
          <a:lstStyle/>
          <a:p>
            <a:fld id="{F4D94C68-AA38-F54C-B5FB-B0BAFAC92C47}"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128776030"/>
      </p:ext>
    </p:extLst>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numCol="1"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46"/>
            <a:ext cx="4629150" cy="4873625"/>
          </a:xfrm>
        </p:spPr>
        <p:txBody>
          <a:bodyPr numCol="1"/>
          <a:lstStyle>
            <a:lvl1pPr marL="0" indent="0">
              <a:buNone/>
              <a:defRPr sz="2400"/>
            </a:lvl1pPr>
            <a:lvl2pPr marL="342677" indent="0">
              <a:buNone/>
              <a:defRPr sz="2100"/>
            </a:lvl2pPr>
            <a:lvl3pPr marL="685357" indent="0">
              <a:buNone/>
              <a:defRPr sz="1800"/>
            </a:lvl3pPr>
            <a:lvl4pPr marL="1028032" indent="0">
              <a:buNone/>
              <a:defRPr sz="1500"/>
            </a:lvl4pPr>
            <a:lvl5pPr marL="1370711" indent="0">
              <a:buNone/>
              <a:defRPr sz="1500"/>
            </a:lvl5pPr>
            <a:lvl6pPr marL="1713387" indent="0">
              <a:buNone/>
              <a:defRPr sz="1500"/>
            </a:lvl6pPr>
            <a:lvl7pPr marL="2056062" indent="0">
              <a:buNone/>
              <a:defRPr sz="1500"/>
            </a:lvl7pPr>
            <a:lvl8pPr marL="2398740" indent="0">
              <a:buNone/>
              <a:defRPr sz="1500"/>
            </a:lvl8pPr>
            <a:lvl9pPr marL="2741420" indent="0">
              <a:buNone/>
              <a:defRPr sz="1500"/>
            </a:lvl9pPr>
          </a:lstStyle>
          <a:p>
            <a:r>
              <a:rPr lang="en-US" dirty="0"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numCol="1"/>
          <a:lstStyle>
            <a:lvl1pPr marL="0" indent="0">
              <a:buNone/>
              <a:defRPr sz="1200"/>
            </a:lvl1pPr>
            <a:lvl2pPr marL="342677" indent="0">
              <a:buNone/>
              <a:defRPr sz="1000"/>
            </a:lvl2pPr>
            <a:lvl3pPr marL="685357" indent="0">
              <a:buNone/>
              <a:defRPr sz="900"/>
            </a:lvl3pPr>
            <a:lvl4pPr marL="1028032" indent="0">
              <a:buNone/>
              <a:defRPr sz="800"/>
            </a:lvl4pPr>
            <a:lvl5pPr marL="1370711" indent="0">
              <a:buNone/>
              <a:defRPr sz="800"/>
            </a:lvl5pPr>
            <a:lvl6pPr marL="1713387" indent="0">
              <a:buNone/>
              <a:defRPr sz="800"/>
            </a:lvl6pPr>
            <a:lvl7pPr marL="2056062" indent="0">
              <a:buNone/>
              <a:defRPr sz="800"/>
            </a:lvl7pPr>
            <a:lvl8pPr marL="2398740" indent="0">
              <a:buNone/>
              <a:defRPr sz="800"/>
            </a:lvl8pPr>
            <a:lvl9pPr marL="2741420" indent="0">
              <a:buNone/>
              <a:defRPr sz="800"/>
            </a:lvl9pPr>
          </a:lstStyle>
          <a:p>
            <a:pPr lvl="0"/>
            <a:r>
              <a:rPr lang="en-US" smtClean="0"/>
              <a:t>Click to edit Master text styles</a:t>
            </a:r>
          </a:p>
        </p:txBody>
      </p:sp>
      <p:sp>
        <p:nvSpPr>
          <p:cNvPr id="7" name="Slide Number Placeholder 6"/>
          <p:cNvSpPr>
            <a:spLocks noGrp="1"/>
          </p:cNvSpPr>
          <p:nvPr>
            <p:ph type="sldNum" sz="quarter" idx="12"/>
          </p:nvPr>
        </p:nvSpPr>
        <p:spPr/>
        <p:txBody>
          <a:bodyPr numCol="1"/>
          <a:lstStyle/>
          <a:p>
            <a:fld id="{F4D94C68-AA38-F54C-B5FB-B0BAFAC92C47}"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07656107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numCol="1"/>
          <a:lstStyle/>
          <a:p>
            <a:r>
              <a:rPr lang="en-US" smtClean="0"/>
              <a:t>Click to edit Master title style</a:t>
            </a:r>
            <a:endParaRPr lang="en-US"/>
          </a:p>
        </p:txBody>
      </p:sp>
      <p:sp>
        <p:nvSpPr>
          <p:cNvPr id="3" name="Text Placeholder 2"/>
          <p:cNvSpPr>
            <a:spLocks noGrp="1"/>
          </p:cNvSpPr>
          <p:nvPr>
            <p:ph type="body" idx="1"/>
          </p:nvPr>
        </p:nvSpPr>
        <p:spPr>
          <a:xfrm>
            <a:off x="629842" y="1681167"/>
            <a:ext cx="3868340" cy="823912"/>
          </a:xfrm>
        </p:spPr>
        <p:txBody>
          <a:bodyPr numCol="1" anchor="b"/>
          <a:lstStyle>
            <a:lvl1pPr marL="0" indent="0">
              <a:buNone/>
              <a:defRPr sz="1800" b="1"/>
            </a:lvl1pPr>
            <a:lvl2pPr marL="342677" indent="0">
              <a:buNone/>
              <a:defRPr sz="1500" b="1"/>
            </a:lvl2pPr>
            <a:lvl3pPr marL="685357" indent="0">
              <a:buNone/>
              <a:defRPr sz="1300" b="1"/>
            </a:lvl3pPr>
            <a:lvl4pPr marL="1028032" indent="0">
              <a:buNone/>
              <a:defRPr sz="1200" b="1"/>
            </a:lvl4pPr>
            <a:lvl5pPr marL="1370711" indent="0">
              <a:buNone/>
              <a:defRPr sz="1200" b="1"/>
            </a:lvl5pPr>
            <a:lvl6pPr marL="1713387" indent="0">
              <a:buNone/>
              <a:defRPr sz="1200" b="1"/>
            </a:lvl6pPr>
            <a:lvl7pPr marL="2056062" indent="0">
              <a:buNone/>
              <a:defRPr sz="1200" b="1"/>
            </a:lvl7pPr>
            <a:lvl8pPr marL="2398740" indent="0">
              <a:buNone/>
              <a:defRPr sz="1200" b="1"/>
            </a:lvl8pPr>
            <a:lvl9pPr marL="274142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numCol="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1" y="1681167"/>
            <a:ext cx="3887391" cy="823912"/>
          </a:xfrm>
        </p:spPr>
        <p:txBody>
          <a:bodyPr numCol="1" anchor="b"/>
          <a:lstStyle>
            <a:lvl1pPr marL="0" indent="0">
              <a:buNone/>
              <a:defRPr sz="1800" b="1"/>
            </a:lvl1pPr>
            <a:lvl2pPr marL="342677" indent="0">
              <a:buNone/>
              <a:defRPr sz="1500" b="1"/>
            </a:lvl2pPr>
            <a:lvl3pPr marL="685357" indent="0">
              <a:buNone/>
              <a:defRPr sz="1300" b="1"/>
            </a:lvl3pPr>
            <a:lvl4pPr marL="1028032" indent="0">
              <a:buNone/>
              <a:defRPr sz="1200" b="1"/>
            </a:lvl4pPr>
            <a:lvl5pPr marL="1370711" indent="0">
              <a:buNone/>
              <a:defRPr sz="1200" b="1"/>
            </a:lvl5pPr>
            <a:lvl6pPr marL="1713387" indent="0">
              <a:buNone/>
              <a:defRPr sz="1200" b="1"/>
            </a:lvl6pPr>
            <a:lvl7pPr marL="2056062" indent="0">
              <a:buNone/>
              <a:defRPr sz="1200" b="1"/>
            </a:lvl7pPr>
            <a:lvl8pPr marL="2398740" indent="0">
              <a:buNone/>
              <a:defRPr sz="1200" b="1"/>
            </a:lvl8pPr>
            <a:lvl9pPr marL="274142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1" y="2505075"/>
            <a:ext cx="3887391" cy="3684588"/>
          </a:xfrm>
        </p:spPr>
        <p:txBody>
          <a:bodyPr numCol="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Slide Number Placeholder 8"/>
          <p:cNvSpPr>
            <a:spLocks noGrp="1"/>
          </p:cNvSpPr>
          <p:nvPr>
            <p:ph type="sldNum" sz="quarter" idx="12"/>
          </p:nvPr>
        </p:nvSpPr>
        <p:spPr/>
        <p:txBody>
          <a:bodyPr numCol="1"/>
          <a:lstStyle/>
          <a:p>
            <a:fld id="{F4D94C68-AA38-F54C-B5FB-B0BAFAC92C47}"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027116022"/>
      </p:ext>
    </p:extLst>
  </p:cSld>
  <p:clrMapOvr>
    <a:masterClrMapping/>
  </p:clrMapOvr>
</p:sldLayout>
</file>

<file path=ppt/slideLayouts/slideLayout250.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pic>
        <p:nvPicPr>
          <p:cNvPr id="112642" name="Picture 2" descr="G:\LOGOS\houzelogosm.gif"/>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a:xfrm>
            <a:off x="4953001" y="76200"/>
            <a:ext cx="653143" cy="45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672767"/>
      </p:ext>
    </p:extLst>
  </p:cSld>
  <p:clrMapOvr>
    <a:masterClrMapping/>
  </p:clrMapOvr>
  <p:timing>
    <p:tnLst>
      <p:par>
        <p:cTn id="1" dur="indefinite" restart="never" nodeType="tmRoot"/>
      </p:par>
    </p:tnLst>
  </p:timing>
</p:sldLayout>
</file>

<file path=ppt/slideLayouts/slideLayout251.xml><?xml version="1.0" encoding="utf-8"?>
<p:sldLayout xmlns:a="http://schemas.openxmlformats.org/drawingml/2006/main" xmlns:r="http://schemas.openxmlformats.org/officeDocument/2006/relationships" xmlns:p="http://schemas.openxmlformats.org/presentationml/2006/main" userDrawn="1">
  <p:cSld name="13_Title and Content">
    <p:spTree>
      <p:nvGrpSpPr>
        <p:cNvPr id="1" name=""/>
        <p:cNvGrpSpPr/>
        <p:nvPr/>
      </p:nvGrpSpPr>
      <p:grpSpPr>
        <a:xfrm>
          <a:off x="0" y="0"/>
          <a:ext cx="0" cy="0"/>
          <a:chOff x="0" y="0"/>
          <a:chExt cx="0" cy="0"/>
        </a:xfrm>
      </p:grpSpPr>
      <p:pic>
        <p:nvPicPr>
          <p:cNvPr id="112642" name="Picture 2" descr="G:\LOGOS\houzelogosm.gif"/>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a:xfrm>
            <a:off x="8338458" y="152400"/>
            <a:ext cx="653143" cy="4572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G:\LOGOS\houzelogosm.gif"/>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a:xfrm>
            <a:off x="457201" y="152400"/>
            <a:ext cx="653143" cy="45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2943275"/>
      </p:ext>
    </p:extLst>
  </p:cSld>
  <p:clrMapOvr>
    <a:masterClrMapping/>
  </p:clrMapOvr>
  <p:timing>
    <p:tnLst>
      <p:par>
        <p:cTn id="1" dur="indefinite" restart="never" nodeType="tmRoot"/>
      </p:par>
    </p:tnLst>
  </p:timing>
</p:sldLayout>
</file>

<file path=ppt/slideLayouts/slideLayout252.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pic>
        <p:nvPicPr>
          <p:cNvPr id="114690" name="Picture 2" descr="G:\LOGOS\houzelogosm.gif"/>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a:xfrm>
            <a:off x="4991100" y="76200"/>
            <a:ext cx="571500" cy="45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3416842"/>
      </p:ext>
    </p:extLst>
  </p:cSld>
  <p:clrMapOvr>
    <a:masterClrMapping/>
  </p:clrMapOvr>
  <p:timing>
    <p:tnLst>
      <p:par>
        <p:cTn id="1" dur="indefinite" restart="never" nodeType="tmRoot"/>
      </p:par>
    </p:tnLst>
  </p:timing>
</p:sldLayout>
</file>

<file path=ppt/slideLayouts/slideLayout25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pic>
        <p:nvPicPr>
          <p:cNvPr id="112642" name="Picture 2" descr="G:\LOGOS\houzelogosm.gif"/>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a:xfrm>
            <a:off x="4953001" y="76200"/>
            <a:ext cx="653143" cy="45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7990962"/>
      </p:ext>
    </p:extLst>
  </p:cSld>
  <p:clrMapOvr>
    <a:masterClrMapping/>
  </p:clrMapOvr>
  <p:timing>
    <p:tnLst>
      <p:par>
        <p:cTn id="1" dur="indefinite" restart="never" nodeType="tmRoot"/>
      </p:par>
    </p:tnLst>
  </p:timing>
</p:sldLayout>
</file>

<file path=ppt/slideLayouts/slideLayout254.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pic>
        <p:nvPicPr>
          <p:cNvPr id="112642" name="Picture 2" descr="G:\LOGOS\houzelogosm.gif"/>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a:xfrm>
            <a:off x="4953001" y="76200"/>
            <a:ext cx="653143" cy="45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2850788"/>
      </p:ext>
    </p:extLst>
  </p:cSld>
  <p:clrMapOvr>
    <a:masterClrMapping/>
  </p:clrMapOvr>
  <p:timing>
    <p:tnLst>
      <p:par>
        <p:cTn id="1" dur="indefinite" restart="never" nodeType="tmRoot"/>
      </p:par>
    </p:tnLst>
  </p:timing>
</p:sldLayout>
</file>

<file path=ppt/slideLayouts/slideLayout255.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pic>
        <p:nvPicPr>
          <p:cNvPr id="112642" name="Picture 2" descr="G:\LOGOS\houzelogosm.gif"/>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a:xfrm>
            <a:off x="4953001" y="76200"/>
            <a:ext cx="653143" cy="45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6847731"/>
      </p:ext>
    </p:extLst>
  </p:cSld>
  <p:clrMapOvr>
    <a:masterClrMapping/>
  </p:clrMapOvr>
  <p:timing>
    <p:tnLst>
      <p:par>
        <p:cTn id="1" dur="indefinite" restart="never" nodeType="tmRoot"/>
      </p:par>
    </p:tnLst>
  </p:timing>
</p:sldLayout>
</file>

<file path=ppt/slideLayouts/slideLayout256.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pic>
        <p:nvPicPr>
          <p:cNvPr id="112642" name="Picture 2" descr="G:\LOGOS\houzelogosm.gif"/>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a:xfrm>
            <a:off x="4953001" y="76200"/>
            <a:ext cx="653143" cy="45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4326702"/>
      </p:ext>
    </p:extLst>
  </p:cSld>
  <p:clrMapOvr>
    <a:masterClrMapping/>
  </p:clrMapOvr>
  <p:timing>
    <p:tnLst>
      <p:par>
        <p:cTn id="1" dur="indefinite" restart="never" nodeType="tmRoot"/>
      </p:par>
    </p:tnLst>
  </p:timing>
</p:sldLayout>
</file>

<file path=ppt/slideLayouts/slideLayout257.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pic>
        <p:nvPicPr>
          <p:cNvPr id="112642" name="Picture 2" descr="G:\LOGOS\houzelogosm.gif"/>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a:xfrm>
            <a:off x="4953001" y="76200"/>
            <a:ext cx="653143" cy="45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6077907"/>
      </p:ext>
    </p:extLst>
  </p:cSld>
  <p:clrMapOvr>
    <a:masterClrMapping/>
  </p:clrMapOvr>
  <p:timing>
    <p:tnLst>
      <p:par>
        <p:cTn id="1" dur="indefinite" restart="never" nodeType="tmRoot"/>
      </p:par>
    </p:tnLst>
  </p:timing>
</p:sldLayout>
</file>

<file path=ppt/slideLayouts/slideLayout258.xml><?xml version="1.0" encoding="utf-8"?>
<p:sldLayout xmlns:a="http://schemas.openxmlformats.org/drawingml/2006/main" xmlns:r="http://schemas.openxmlformats.org/officeDocument/2006/relationships" xmlns:p="http://schemas.openxmlformats.org/presentationml/2006/main" userDrawn="1">
  <p:cSld name="2_Two Content">
    <p:spTree>
      <p:nvGrpSpPr>
        <p:cNvPr id="1" name=""/>
        <p:cNvGrpSpPr/>
        <p:nvPr/>
      </p:nvGrpSpPr>
      <p:grpSpPr>
        <a:xfrm>
          <a:off x="0" y="0"/>
          <a:ext cx="0" cy="0"/>
          <a:chOff x="0" y="0"/>
          <a:chExt cx="0" cy="0"/>
        </a:xfrm>
      </p:grpSpPr>
      <p:pic>
        <p:nvPicPr>
          <p:cNvPr id="114690" name="Picture 2" descr="G:\LOGOS\houzelogosm.gif"/>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a:xfrm>
            <a:off x="4991100" y="76200"/>
            <a:ext cx="571500" cy="45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9447079"/>
      </p:ext>
    </p:extLst>
  </p:cSld>
  <p:clrMapOvr>
    <a:masterClrMapping/>
  </p:clrMapOvr>
  <p:timing>
    <p:tnLst>
      <p:par>
        <p:cTn id="1" dur="indefinite" restart="never" nodeType="tmRoot"/>
      </p:par>
    </p:tnLst>
  </p:timing>
</p:sldLayout>
</file>

<file path=ppt/slideLayouts/slideLayout259.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pic>
        <p:nvPicPr>
          <p:cNvPr id="112642" name="Picture 2" descr="G:\LOGOS\houzelogosm.gif"/>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a:xfrm>
            <a:off x="4953001" y="76200"/>
            <a:ext cx="653143" cy="45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8823814"/>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numCol="1"/>
          <a:lstStyle/>
          <a:p>
            <a:r>
              <a:rPr lang="en-US" smtClean="0"/>
              <a:t>Click to edit Master title style</a:t>
            </a:r>
            <a:endParaRPr lang="en-US"/>
          </a:p>
        </p:txBody>
      </p:sp>
      <p:sp>
        <p:nvSpPr>
          <p:cNvPr id="5" name="Slide Number Placeholder 4"/>
          <p:cNvSpPr>
            <a:spLocks noGrp="1"/>
          </p:cNvSpPr>
          <p:nvPr>
            <p:ph type="sldNum" sz="quarter" idx="12"/>
          </p:nvPr>
        </p:nvSpPr>
        <p:spPr/>
        <p:txBody>
          <a:bodyPr numCol="1"/>
          <a:lstStyle/>
          <a:p>
            <a:fld id="{F4D94C68-AA38-F54C-B5FB-B0BAFAC92C47}"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348606106"/>
      </p:ext>
    </p:extLst>
  </p:cSld>
  <p:clrMapOvr>
    <a:masterClrMapping/>
  </p:clrMapOvr>
</p:sldLayout>
</file>

<file path=ppt/slideLayouts/slideLayout260.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pic>
        <p:nvPicPr>
          <p:cNvPr id="112642" name="Picture 2" descr="G:\LOGOS\houzelogosm.gif"/>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a:xfrm>
            <a:off x="4953001" y="76200"/>
            <a:ext cx="653143" cy="45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0619425"/>
      </p:ext>
    </p:extLst>
  </p:cSld>
  <p:clrMapOvr>
    <a:masterClrMapping/>
  </p:clrMapOvr>
  <p:timing>
    <p:tnLst>
      <p:par>
        <p:cTn id="1" dur="indefinite" restart="never" nodeType="tmRoot"/>
      </p:par>
    </p:tnLst>
  </p:timing>
</p:sldLayout>
</file>

<file path=ppt/slideLayouts/slideLayout26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43000" y="2561695"/>
            <a:ext cx="6858000" cy="732896"/>
          </a:xfrm>
        </p:spPr>
        <p:txBody>
          <a:bodyPr numCol="1" anchor="b">
            <a:noAutofit/>
          </a:bodyPr>
          <a:lstStyle>
            <a:lvl1pPr algn="ctr">
              <a:defRPr sz="6000">
                <a:latin typeface="Calibri" charset="0"/>
                <a:ea typeface="Calibri" charset="0"/>
                <a:cs typeface="Calibri" charset="0"/>
              </a:defRPr>
            </a:lvl1pPr>
          </a:lstStyle>
          <a:p>
            <a:r>
              <a:rPr lang="en-US" dirty="0" smtClean="0"/>
              <a:t>2017-18 BENEFITS</a:t>
            </a:r>
            <a:endParaRPr lang="en-US" dirty="0"/>
          </a:p>
        </p:txBody>
      </p:sp>
      <p:sp>
        <p:nvSpPr>
          <p:cNvPr id="3" name="Subtitle 2"/>
          <p:cNvSpPr>
            <a:spLocks noGrp="1"/>
          </p:cNvSpPr>
          <p:nvPr>
            <p:ph type="subTitle" idx="1" hasCustomPrompt="1"/>
          </p:nvPr>
        </p:nvSpPr>
        <p:spPr>
          <a:xfrm>
            <a:off x="1143000" y="3381905"/>
            <a:ext cx="6858000" cy="435628"/>
          </a:xfrm>
        </p:spPr>
        <p:txBody>
          <a:bodyPr numCol="1"/>
          <a:lstStyle>
            <a:lvl1pPr marL="0" indent="0" algn="ctr">
              <a:buNone/>
              <a:defRPr sz="1800"/>
            </a:lvl1pPr>
            <a:lvl2pPr marL="342677" indent="0" algn="ctr">
              <a:buNone/>
              <a:defRPr sz="1500"/>
            </a:lvl2pPr>
            <a:lvl3pPr marL="685357" indent="0" algn="ctr">
              <a:buNone/>
              <a:defRPr sz="1300"/>
            </a:lvl3pPr>
            <a:lvl4pPr marL="1028032" indent="0" algn="ctr">
              <a:buNone/>
              <a:defRPr sz="1200"/>
            </a:lvl4pPr>
            <a:lvl5pPr marL="1370711" indent="0" algn="ctr">
              <a:buNone/>
              <a:defRPr sz="1200"/>
            </a:lvl5pPr>
            <a:lvl6pPr marL="1713387" indent="0" algn="ctr">
              <a:buNone/>
              <a:defRPr sz="1200"/>
            </a:lvl6pPr>
            <a:lvl7pPr marL="2056062" indent="0" algn="ctr">
              <a:buNone/>
              <a:defRPr sz="1200"/>
            </a:lvl7pPr>
            <a:lvl8pPr marL="2398740" indent="0" algn="ctr">
              <a:buNone/>
              <a:defRPr sz="1200"/>
            </a:lvl8pPr>
            <a:lvl9pPr marL="2741420" indent="0" algn="ctr">
              <a:buNone/>
              <a:defRPr sz="1200"/>
            </a:lvl9pPr>
          </a:lstStyle>
          <a:p>
            <a:r>
              <a:rPr lang="en-US" dirty="0" smtClean="0"/>
              <a:t>Troup County Board of Commissioners</a:t>
            </a:r>
            <a:endParaRPr lang="en-US" dirty="0"/>
          </a:p>
        </p:txBody>
      </p:sp>
      <p:pic>
        <p:nvPicPr>
          <p:cNvPr id="5" name="Picture 4"/>
          <p:cNvPicPr>
            <a:picLocks noChangeAspect="1"/>
          </p:cNvPicPr>
          <p:nvPr userDrawn="1"/>
        </p:nvPicPr>
        <p:blipFill>
          <a:blip r:embed="rId2" cstate="print"/>
          <a:stretch>
            <a:fillRect/>
          </a:stretch>
        </p:blipFill>
        <p:spPr>
          <a:xfrm>
            <a:off x="6325340" y="-5007"/>
            <a:ext cx="2818660" cy="647918"/>
          </a:xfrm>
          <a:prstGeom prst="rect">
            <a:avLst/>
          </a:prstGeom>
        </p:spPr>
      </p:pic>
      <p:pic>
        <p:nvPicPr>
          <p:cNvPr id="13" name="Picture 12"/>
          <p:cNvPicPr>
            <a:picLocks noChangeAspect="1"/>
          </p:cNvPicPr>
          <p:nvPr userDrawn="1"/>
        </p:nvPicPr>
        <p:blipFill>
          <a:blip r:embed="rId3" cstate="print"/>
          <a:stretch>
            <a:fillRect/>
          </a:stretch>
        </p:blipFill>
        <p:spPr>
          <a:xfrm>
            <a:off x="12700" y="0"/>
            <a:ext cx="6312640" cy="642906"/>
          </a:xfrm>
          <a:prstGeom prst="rect">
            <a:avLst/>
          </a:prstGeom>
        </p:spPr>
      </p:pic>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60370" y="182300"/>
            <a:ext cx="1100563" cy="921212"/>
          </a:xfrm>
          <a:prstGeom prst="rect">
            <a:avLst/>
          </a:prstGeom>
        </p:spPr>
      </p:pic>
      <p:pic>
        <p:nvPicPr>
          <p:cNvPr id="14" name="Picture 13"/>
          <p:cNvPicPr>
            <a:picLocks noChangeAspect="1"/>
          </p:cNvPicPr>
          <p:nvPr userDrawn="1"/>
        </p:nvPicPr>
        <p:blipFill>
          <a:blip r:embed="rId3" cstate="print"/>
          <a:stretch>
            <a:fillRect/>
          </a:stretch>
        </p:blipFill>
        <p:spPr>
          <a:xfrm>
            <a:off x="0" y="6590956"/>
            <a:ext cx="9144000" cy="293220"/>
          </a:xfrm>
          <a:prstGeom prst="rect">
            <a:avLst/>
          </a:prstGeom>
        </p:spPr>
      </p:pic>
      <p:sp>
        <p:nvSpPr>
          <p:cNvPr id="12" name="TextBox 11"/>
          <p:cNvSpPr txBox="1"/>
          <p:nvPr userDrawn="1"/>
        </p:nvSpPr>
        <p:spPr>
          <a:xfrm>
            <a:off x="158750" y="6590966"/>
            <a:ext cx="3608917" cy="246165"/>
          </a:xfrm>
          <a:prstGeom prst="rect">
            <a:avLst/>
          </a:prstGeom>
          <a:noFill/>
        </p:spPr>
        <p:txBody>
          <a:bodyPr wrap="square" lIns="91380" tIns="45692" rIns="91380" bIns="45692" numCol="1" rtlCol="0">
            <a:spAutoFit/>
          </a:bodyPr>
          <a:lstStyle/>
          <a:p>
            <a:r>
              <a:rPr lang="en-US" sz="1000" dirty="0">
                <a:solidFill>
                  <a:prstClr val="white"/>
                </a:solidFill>
                <a:latin typeface="Calibri" charset="0"/>
                <a:ea typeface="Calibri" charset="0"/>
                <a:cs typeface="Calibri" charset="0"/>
              </a:rPr>
              <a:t>Houze.org</a:t>
            </a:r>
          </a:p>
        </p:txBody>
      </p:sp>
    </p:spTree>
    <p:extLst>
      <p:ext uri="{BB962C8B-B14F-4D97-AF65-F5344CB8AC3E}">
        <p14:creationId xmlns:p14="http://schemas.microsoft.com/office/powerpoint/2010/main" val="1039993320"/>
      </p:ext>
    </p:extLst>
  </p:cSld>
  <p:clrMapOvr>
    <a:masterClrMapping/>
  </p:clrMapOvr>
</p:sldLayout>
</file>

<file path=ppt/slideLayouts/slideLayout26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numCol="1"/>
          <a:lstStyle/>
          <a:p>
            <a:r>
              <a:rPr lang="en-US" smtClean="0"/>
              <a:t>Click to edit Master title style</a:t>
            </a:r>
            <a:endParaRPr lang="en-US" dirty="0"/>
          </a:p>
        </p:txBody>
      </p:sp>
      <p:sp>
        <p:nvSpPr>
          <p:cNvPr id="3" name="Content Placeholder 2"/>
          <p:cNvSpPr>
            <a:spLocks noGrp="1"/>
          </p:cNvSpPr>
          <p:nvPr>
            <p:ph idx="1"/>
          </p:nvPr>
        </p:nvSpPr>
        <p:spPr/>
        <p:txBody>
          <a:bodyPr numCol="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numCol="1"/>
          <a:lstStyle/>
          <a:p>
            <a:fld id="{F4D94C68-AA38-F54C-B5FB-B0BAFAC92C47}"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494699655"/>
      </p:ext>
    </p:extLst>
  </p:cSld>
  <p:clrMapOvr>
    <a:masterClrMapping/>
  </p:clrMapOvr>
</p:sldLayout>
</file>

<file path=ppt/slideLayouts/slideLayout26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59"/>
            <a:ext cx="7886700" cy="2852737"/>
          </a:xfrm>
        </p:spPr>
        <p:txBody>
          <a:bodyPr numCol="1" anchor="b"/>
          <a:lstStyle>
            <a:lvl1pPr>
              <a:defRPr sz="45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84"/>
            <a:ext cx="7886700" cy="1500187"/>
          </a:xfrm>
        </p:spPr>
        <p:txBody>
          <a:bodyPr numCol="1"/>
          <a:lstStyle>
            <a:lvl1pPr marL="0" indent="0">
              <a:buNone/>
              <a:defRPr sz="1800">
                <a:solidFill>
                  <a:schemeClr val="tx1">
                    <a:tint val="75000"/>
                  </a:schemeClr>
                </a:solidFill>
              </a:defRPr>
            </a:lvl1pPr>
            <a:lvl2pPr marL="342677" indent="0">
              <a:buNone/>
              <a:defRPr sz="1500">
                <a:solidFill>
                  <a:schemeClr val="tx1">
                    <a:tint val="75000"/>
                  </a:schemeClr>
                </a:solidFill>
              </a:defRPr>
            </a:lvl2pPr>
            <a:lvl3pPr marL="685357" indent="0">
              <a:buNone/>
              <a:defRPr sz="1300">
                <a:solidFill>
                  <a:schemeClr val="tx1">
                    <a:tint val="75000"/>
                  </a:schemeClr>
                </a:solidFill>
              </a:defRPr>
            </a:lvl3pPr>
            <a:lvl4pPr marL="1028032" indent="0">
              <a:buNone/>
              <a:defRPr sz="1200">
                <a:solidFill>
                  <a:schemeClr val="tx1">
                    <a:tint val="75000"/>
                  </a:schemeClr>
                </a:solidFill>
              </a:defRPr>
            </a:lvl4pPr>
            <a:lvl5pPr marL="1370711" indent="0">
              <a:buNone/>
              <a:defRPr sz="1200">
                <a:solidFill>
                  <a:schemeClr val="tx1">
                    <a:tint val="75000"/>
                  </a:schemeClr>
                </a:solidFill>
              </a:defRPr>
            </a:lvl5pPr>
            <a:lvl6pPr marL="1713387" indent="0">
              <a:buNone/>
              <a:defRPr sz="1200">
                <a:solidFill>
                  <a:schemeClr val="tx1">
                    <a:tint val="75000"/>
                  </a:schemeClr>
                </a:solidFill>
              </a:defRPr>
            </a:lvl6pPr>
            <a:lvl7pPr marL="2056062" indent="0">
              <a:buNone/>
              <a:defRPr sz="1200">
                <a:solidFill>
                  <a:schemeClr val="tx1">
                    <a:tint val="75000"/>
                  </a:schemeClr>
                </a:solidFill>
              </a:defRPr>
            </a:lvl7pPr>
            <a:lvl8pPr marL="2398740" indent="0">
              <a:buNone/>
              <a:defRPr sz="1200">
                <a:solidFill>
                  <a:schemeClr val="tx1">
                    <a:tint val="75000"/>
                  </a:schemeClr>
                </a:solidFill>
              </a:defRPr>
            </a:lvl8pPr>
            <a:lvl9pPr marL="2741420" indent="0">
              <a:buNone/>
              <a:defRPr sz="1200">
                <a:solidFill>
                  <a:schemeClr val="tx1">
                    <a:tint val="75000"/>
                  </a:schemeClr>
                </a:solidFill>
              </a:defRPr>
            </a:lvl9pPr>
          </a:lstStyle>
          <a:p>
            <a:pPr lvl="0"/>
            <a:r>
              <a:rPr lang="en-US" smtClean="0"/>
              <a:t>Click to edit Master text styles</a:t>
            </a:r>
          </a:p>
        </p:txBody>
      </p:sp>
      <p:sp>
        <p:nvSpPr>
          <p:cNvPr id="6" name="Slide Number Placeholder 5"/>
          <p:cNvSpPr>
            <a:spLocks noGrp="1"/>
          </p:cNvSpPr>
          <p:nvPr>
            <p:ph type="sldNum" sz="quarter" idx="12"/>
          </p:nvPr>
        </p:nvSpPr>
        <p:spPr/>
        <p:txBody>
          <a:bodyPr numCol="1"/>
          <a:lstStyle/>
          <a:p>
            <a:fld id="{F4D94C68-AA38-F54C-B5FB-B0BAFAC92C47}"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415785677"/>
      </p:ext>
    </p:extLst>
  </p:cSld>
  <p:clrMapOvr>
    <a:masterClrMapping/>
  </p:clrMapOvr>
</p:sldLayout>
</file>

<file path=ppt/slideLayouts/slideLayout26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numCol="1"/>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numCol="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numCol="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2"/>
          </p:nvPr>
        </p:nvSpPr>
        <p:spPr/>
        <p:txBody>
          <a:bodyPr numCol="1"/>
          <a:lstStyle/>
          <a:p>
            <a:fld id="{F4D94C68-AA38-F54C-B5FB-B0BAFAC92C47}"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042124648"/>
      </p:ext>
    </p:extLst>
  </p:cSld>
  <p:clrMapOvr>
    <a:masterClrMapping/>
  </p:clrMapOvr>
</p:sldLayout>
</file>

<file path=ppt/slideLayouts/slideLayout26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numCol="1"/>
          <a:lstStyle/>
          <a:p>
            <a:r>
              <a:rPr lang="en-US" smtClean="0"/>
              <a:t>Click to edit Master title style</a:t>
            </a:r>
            <a:endParaRPr lang="en-US"/>
          </a:p>
        </p:txBody>
      </p:sp>
      <p:sp>
        <p:nvSpPr>
          <p:cNvPr id="3" name="Text Placeholder 2"/>
          <p:cNvSpPr>
            <a:spLocks noGrp="1"/>
          </p:cNvSpPr>
          <p:nvPr>
            <p:ph type="body" idx="1"/>
          </p:nvPr>
        </p:nvSpPr>
        <p:spPr>
          <a:xfrm>
            <a:off x="629842" y="1681167"/>
            <a:ext cx="3868340" cy="823912"/>
          </a:xfrm>
        </p:spPr>
        <p:txBody>
          <a:bodyPr numCol="1" anchor="b"/>
          <a:lstStyle>
            <a:lvl1pPr marL="0" indent="0">
              <a:buNone/>
              <a:defRPr sz="1800" b="1"/>
            </a:lvl1pPr>
            <a:lvl2pPr marL="342677" indent="0">
              <a:buNone/>
              <a:defRPr sz="1500" b="1"/>
            </a:lvl2pPr>
            <a:lvl3pPr marL="685357" indent="0">
              <a:buNone/>
              <a:defRPr sz="1300" b="1"/>
            </a:lvl3pPr>
            <a:lvl4pPr marL="1028032" indent="0">
              <a:buNone/>
              <a:defRPr sz="1200" b="1"/>
            </a:lvl4pPr>
            <a:lvl5pPr marL="1370711" indent="0">
              <a:buNone/>
              <a:defRPr sz="1200" b="1"/>
            </a:lvl5pPr>
            <a:lvl6pPr marL="1713387" indent="0">
              <a:buNone/>
              <a:defRPr sz="1200" b="1"/>
            </a:lvl6pPr>
            <a:lvl7pPr marL="2056062" indent="0">
              <a:buNone/>
              <a:defRPr sz="1200" b="1"/>
            </a:lvl7pPr>
            <a:lvl8pPr marL="2398740" indent="0">
              <a:buNone/>
              <a:defRPr sz="1200" b="1"/>
            </a:lvl8pPr>
            <a:lvl9pPr marL="274142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numCol="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1" y="1681167"/>
            <a:ext cx="3887391" cy="823912"/>
          </a:xfrm>
        </p:spPr>
        <p:txBody>
          <a:bodyPr numCol="1" anchor="b"/>
          <a:lstStyle>
            <a:lvl1pPr marL="0" indent="0">
              <a:buNone/>
              <a:defRPr sz="1800" b="1"/>
            </a:lvl1pPr>
            <a:lvl2pPr marL="342677" indent="0">
              <a:buNone/>
              <a:defRPr sz="1500" b="1"/>
            </a:lvl2pPr>
            <a:lvl3pPr marL="685357" indent="0">
              <a:buNone/>
              <a:defRPr sz="1300" b="1"/>
            </a:lvl3pPr>
            <a:lvl4pPr marL="1028032" indent="0">
              <a:buNone/>
              <a:defRPr sz="1200" b="1"/>
            </a:lvl4pPr>
            <a:lvl5pPr marL="1370711" indent="0">
              <a:buNone/>
              <a:defRPr sz="1200" b="1"/>
            </a:lvl5pPr>
            <a:lvl6pPr marL="1713387" indent="0">
              <a:buNone/>
              <a:defRPr sz="1200" b="1"/>
            </a:lvl6pPr>
            <a:lvl7pPr marL="2056062" indent="0">
              <a:buNone/>
              <a:defRPr sz="1200" b="1"/>
            </a:lvl7pPr>
            <a:lvl8pPr marL="2398740" indent="0">
              <a:buNone/>
              <a:defRPr sz="1200" b="1"/>
            </a:lvl8pPr>
            <a:lvl9pPr marL="274142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1" y="2505075"/>
            <a:ext cx="3887391" cy="3684588"/>
          </a:xfrm>
        </p:spPr>
        <p:txBody>
          <a:bodyPr numCol="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Slide Number Placeholder 8"/>
          <p:cNvSpPr>
            <a:spLocks noGrp="1"/>
          </p:cNvSpPr>
          <p:nvPr>
            <p:ph type="sldNum" sz="quarter" idx="12"/>
          </p:nvPr>
        </p:nvSpPr>
        <p:spPr/>
        <p:txBody>
          <a:bodyPr numCol="1"/>
          <a:lstStyle/>
          <a:p>
            <a:fld id="{F4D94C68-AA38-F54C-B5FB-B0BAFAC92C47}"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589482235"/>
      </p:ext>
    </p:extLst>
  </p:cSld>
  <p:clrMapOvr>
    <a:masterClrMapping/>
  </p:clrMapOvr>
</p:sldLayout>
</file>

<file path=ppt/slideLayouts/slideLayout26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numCol="1"/>
          <a:lstStyle/>
          <a:p>
            <a:r>
              <a:rPr lang="en-US" smtClean="0"/>
              <a:t>Click to edit Master title style</a:t>
            </a:r>
            <a:endParaRPr lang="en-US"/>
          </a:p>
        </p:txBody>
      </p:sp>
      <p:sp>
        <p:nvSpPr>
          <p:cNvPr id="5" name="Slide Number Placeholder 4"/>
          <p:cNvSpPr>
            <a:spLocks noGrp="1"/>
          </p:cNvSpPr>
          <p:nvPr>
            <p:ph type="sldNum" sz="quarter" idx="12"/>
          </p:nvPr>
        </p:nvSpPr>
        <p:spPr/>
        <p:txBody>
          <a:bodyPr numCol="1"/>
          <a:lstStyle/>
          <a:p>
            <a:fld id="{F4D94C68-AA38-F54C-B5FB-B0BAFAC92C47}"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99161160"/>
      </p:ext>
    </p:extLst>
  </p:cSld>
  <p:clrMapOvr>
    <a:masterClrMapping/>
  </p:clrMapOvr>
</p:sldLayout>
</file>

<file path=ppt/slideLayouts/slideLayout26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numCol="1"/>
          <a:lstStyle/>
          <a:p>
            <a:fld id="{F4D94C68-AA38-F54C-B5FB-B0BAFAC92C47}"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328924"/>
      </p:ext>
    </p:extLst>
  </p:cSld>
  <p:clrMapOvr>
    <a:masterClrMapping/>
  </p:clrMapOvr>
</p:sldLayout>
</file>

<file path=ppt/slideLayouts/slideLayout26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numCol="1"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46"/>
            <a:ext cx="4629150" cy="4873625"/>
          </a:xfrm>
        </p:spPr>
        <p:txBody>
          <a:bodyPr numCol="1"/>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numCol="1"/>
          <a:lstStyle>
            <a:lvl1pPr marL="0" indent="0">
              <a:buNone/>
              <a:defRPr sz="1200"/>
            </a:lvl1pPr>
            <a:lvl2pPr marL="342677" indent="0">
              <a:buNone/>
              <a:defRPr sz="1000"/>
            </a:lvl2pPr>
            <a:lvl3pPr marL="685357" indent="0">
              <a:buNone/>
              <a:defRPr sz="900"/>
            </a:lvl3pPr>
            <a:lvl4pPr marL="1028032" indent="0">
              <a:buNone/>
              <a:defRPr sz="800"/>
            </a:lvl4pPr>
            <a:lvl5pPr marL="1370711" indent="0">
              <a:buNone/>
              <a:defRPr sz="800"/>
            </a:lvl5pPr>
            <a:lvl6pPr marL="1713387" indent="0">
              <a:buNone/>
              <a:defRPr sz="800"/>
            </a:lvl6pPr>
            <a:lvl7pPr marL="2056062" indent="0">
              <a:buNone/>
              <a:defRPr sz="800"/>
            </a:lvl7pPr>
            <a:lvl8pPr marL="2398740" indent="0">
              <a:buNone/>
              <a:defRPr sz="800"/>
            </a:lvl8pPr>
            <a:lvl9pPr marL="2741420" indent="0">
              <a:buNone/>
              <a:defRPr sz="800"/>
            </a:lvl9pPr>
          </a:lstStyle>
          <a:p>
            <a:pPr lvl="0"/>
            <a:r>
              <a:rPr lang="en-US" smtClean="0"/>
              <a:t>Click to edit Master text styles</a:t>
            </a:r>
          </a:p>
        </p:txBody>
      </p:sp>
      <p:sp>
        <p:nvSpPr>
          <p:cNvPr id="7" name="Slide Number Placeholder 6"/>
          <p:cNvSpPr>
            <a:spLocks noGrp="1"/>
          </p:cNvSpPr>
          <p:nvPr>
            <p:ph type="sldNum" sz="quarter" idx="12"/>
          </p:nvPr>
        </p:nvSpPr>
        <p:spPr/>
        <p:txBody>
          <a:bodyPr numCol="1"/>
          <a:lstStyle/>
          <a:p>
            <a:fld id="{F4D94C68-AA38-F54C-B5FB-B0BAFAC92C47}"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392782695"/>
      </p:ext>
    </p:extLst>
  </p:cSld>
  <p:clrMapOvr>
    <a:masterClrMapping/>
  </p:clrMapOvr>
</p:sldLayout>
</file>

<file path=ppt/slideLayouts/slideLayout26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numCol="1"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46"/>
            <a:ext cx="4629150" cy="4873625"/>
          </a:xfrm>
        </p:spPr>
        <p:txBody>
          <a:bodyPr numCol="1"/>
          <a:lstStyle>
            <a:lvl1pPr marL="0" indent="0">
              <a:buNone/>
              <a:defRPr sz="2400"/>
            </a:lvl1pPr>
            <a:lvl2pPr marL="342677" indent="0">
              <a:buNone/>
              <a:defRPr sz="2100"/>
            </a:lvl2pPr>
            <a:lvl3pPr marL="685357" indent="0">
              <a:buNone/>
              <a:defRPr sz="1800"/>
            </a:lvl3pPr>
            <a:lvl4pPr marL="1028032" indent="0">
              <a:buNone/>
              <a:defRPr sz="1500"/>
            </a:lvl4pPr>
            <a:lvl5pPr marL="1370711" indent="0">
              <a:buNone/>
              <a:defRPr sz="1500"/>
            </a:lvl5pPr>
            <a:lvl6pPr marL="1713387" indent="0">
              <a:buNone/>
              <a:defRPr sz="1500"/>
            </a:lvl6pPr>
            <a:lvl7pPr marL="2056062" indent="0">
              <a:buNone/>
              <a:defRPr sz="1500"/>
            </a:lvl7pPr>
            <a:lvl8pPr marL="2398740" indent="0">
              <a:buNone/>
              <a:defRPr sz="1500"/>
            </a:lvl8pPr>
            <a:lvl9pPr marL="2741420" indent="0">
              <a:buNone/>
              <a:defRPr sz="1500"/>
            </a:lvl9pPr>
          </a:lstStyle>
          <a:p>
            <a:r>
              <a:rPr lang="en-US" dirty="0"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numCol="1"/>
          <a:lstStyle>
            <a:lvl1pPr marL="0" indent="0">
              <a:buNone/>
              <a:defRPr sz="1200"/>
            </a:lvl1pPr>
            <a:lvl2pPr marL="342677" indent="0">
              <a:buNone/>
              <a:defRPr sz="1000"/>
            </a:lvl2pPr>
            <a:lvl3pPr marL="685357" indent="0">
              <a:buNone/>
              <a:defRPr sz="900"/>
            </a:lvl3pPr>
            <a:lvl4pPr marL="1028032" indent="0">
              <a:buNone/>
              <a:defRPr sz="800"/>
            </a:lvl4pPr>
            <a:lvl5pPr marL="1370711" indent="0">
              <a:buNone/>
              <a:defRPr sz="800"/>
            </a:lvl5pPr>
            <a:lvl6pPr marL="1713387" indent="0">
              <a:buNone/>
              <a:defRPr sz="800"/>
            </a:lvl6pPr>
            <a:lvl7pPr marL="2056062" indent="0">
              <a:buNone/>
              <a:defRPr sz="800"/>
            </a:lvl7pPr>
            <a:lvl8pPr marL="2398740" indent="0">
              <a:buNone/>
              <a:defRPr sz="800"/>
            </a:lvl8pPr>
            <a:lvl9pPr marL="2741420" indent="0">
              <a:buNone/>
              <a:defRPr sz="800"/>
            </a:lvl9pPr>
          </a:lstStyle>
          <a:p>
            <a:pPr lvl="0"/>
            <a:r>
              <a:rPr lang="en-US" smtClean="0"/>
              <a:t>Click to edit Master text styles</a:t>
            </a:r>
          </a:p>
        </p:txBody>
      </p:sp>
      <p:sp>
        <p:nvSpPr>
          <p:cNvPr id="7" name="Slide Number Placeholder 6"/>
          <p:cNvSpPr>
            <a:spLocks noGrp="1"/>
          </p:cNvSpPr>
          <p:nvPr>
            <p:ph type="sldNum" sz="quarter" idx="12"/>
          </p:nvPr>
        </p:nvSpPr>
        <p:spPr/>
        <p:txBody>
          <a:bodyPr numCol="1"/>
          <a:lstStyle/>
          <a:p>
            <a:fld id="{F4D94C68-AA38-F54C-B5FB-B0BAFAC92C47}"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87098438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numCol="1"/>
          <a:lstStyle/>
          <a:p>
            <a:fld id="{F4D94C68-AA38-F54C-B5FB-B0BAFAC92C47}"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570983492"/>
      </p:ext>
    </p:extLst>
  </p:cSld>
  <p:clrMapOvr>
    <a:masterClrMapping/>
  </p:clrMapOvr>
</p:sldLayout>
</file>

<file path=ppt/slideLayouts/slideLayout270.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pic>
        <p:nvPicPr>
          <p:cNvPr id="112642" name="Picture 2" descr="G:\LOGOS\houzelogosm.gif"/>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a:xfrm>
            <a:off x="4953001" y="76200"/>
            <a:ext cx="653143" cy="45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0913289"/>
      </p:ext>
    </p:extLst>
  </p:cSld>
  <p:clrMapOvr>
    <a:masterClrMapping/>
  </p:clrMapOvr>
  <p:timing>
    <p:tnLst>
      <p:par>
        <p:cTn id="1" dur="indefinite" restart="never" nodeType="tmRoot"/>
      </p:par>
    </p:tnLst>
  </p:timing>
</p:sldLayout>
</file>

<file path=ppt/slideLayouts/slideLayout271.xml><?xml version="1.0" encoding="utf-8"?>
<p:sldLayout xmlns:a="http://schemas.openxmlformats.org/drawingml/2006/main" xmlns:r="http://schemas.openxmlformats.org/officeDocument/2006/relationships" xmlns:p="http://schemas.openxmlformats.org/presentationml/2006/main" userDrawn="1">
  <p:cSld name="13_Title and Content">
    <p:spTree>
      <p:nvGrpSpPr>
        <p:cNvPr id="1" name=""/>
        <p:cNvGrpSpPr/>
        <p:nvPr/>
      </p:nvGrpSpPr>
      <p:grpSpPr>
        <a:xfrm>
          <a:off x="0" y="0"/>
          <a:ext cx="0" cy="0"/>
          <a:chOff x="0" y="0"/>
          <a:chExt cx="0" cy="0"/>
        </a:xfrm>
      </p:grpSpPr>
      <p:pic>
        <p:nvPicPr>
          <p:cNvPr id="112642" name="Picture 2" descr="G:\LOGOS\houzelogosm.gif"/>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a:xfrm>
            <a:off x="8338458" y="152400"/>
            <a:ext cx="653143" cy="4572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G:\LOGOS\houzelogosm.gif"/>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a:xfrm>
            <a:off x="457201" y="152400"/>
            <a:ext cx="653143" cy="45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021701"/>
      </p:ext>
    </p:extLst>
  </p:cSld>
  <p:clrMapOvr>
    <a:masterClrMapping/>
  </p:clrMapOvr>
  <p:timing>
    <p:tnLst>
      <p:par>
        <p:cTn id="1" dur="indefinite" restart="never" nodeType="tmRoot"/>
      </p:par>
    </p:tnLst>
  </p:timing>
</p:sldLayout>
</file>

<file path=ppt/slideLayouts/slideLayout272.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pic>
        <p:nvPicPr>
          <p:cNvPr id="114690" name="Picture 2" descr="G:\LOGOS\houzelogosm.gif"/>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a:xfrm>
            <a:off x="4991100" y="76200"/>
            <a:ext cx="571500" cy="45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6870439"/>
      </p:ext>
    </p:extLst>
  </p:cSld>
  <p:clrMapOvr>
    <a:masterClrMapping/>
  </p:clrMapOvr>
  <p:timing>
    <p:tnLst>
      <p:par>
        <p:cTn id="1" dur="indefinite" restart="never" nodeType="tmRoot"/>
      </p:par>
    </p:tnLst>
  </p:timing>
</p:sldLayout>
</file>

<file path=ppt/slideLayouts/slideLayout27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pic>
        <p:nvPicPr>
          <p:cNvPr id="112642" name="Picture 2" descr="G:\LOGOS\houzelogosm.gif"/>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a:xfrm>
            <a:off x="4953001" y="76200"/>
            <a:ext cx="653143" cy="45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3480879"/>
      </p:ext>
    </p:extLst>
  </p:cSld>
  <p:clrMapOvr>
    <a:masterClrMapping/>
  </p:clrMapOvr>
  <p:timing>
    <p:tnLst>
      <p:par>
        <p:cTn id="1" dur="indefinite" restart="never" nodeType="tmRoot"/>
      </p:par>
    </p:tnLst>
  </p:timing>
</p:sldLayout>
</file>

<file path=ppt/slideLayouts/slideLayout274.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pic>
        <p:nvPicPr>
          <p:cNvPr id="112642" name="Picture 2" descr="G:\LOGOS\houzelogosm.gif"/>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a:xfrm>
            <a:off x="4953001" y="76200"/>
            <a:ext cx="653143" cy="45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1012580"/>
      </p:ext>
    </p:extLst>
  </p:cSld>
  <p:clrMapOvr>
    <a:masterClrMapping/>
  </p:clrMapOvr>
  <p:timing>
    <p:tnLst>
      <p:par>
        <p:cTn id="1" dur="indefinite" restart="never" nodeType="tmRoot"/>
      </p:par>
    </p:tnLst>
  </p:timing>
</p:sldLayout>
</file>

<file path=ppt/slideLayouts/slideLayout275.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pic>
        <p:nvPicPr>
          <p:cNvPr id="112642" name="Picture 2" descr="G:\LOGOS\houzelogosm.gif"/>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a:xfrm>
            <a:off x="4953001" y="76200"/>
            <a:ext cx="653143" cy="45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1225545"/>
      </p:ext>
    </p:extLst>
  </p:cSld>
  <p:clrMapOvr>
    <a:masterClrMapping/>
  </p:clrMapOvr>
  <p:timing>
    <p:tnLst>
      <p:par>
        <p:cTn id="1" dur="indefinite" restart="never" nodeType="tmRoot"/>
      </p:par>
    </p:tnLst>
  </p:timing>
</p:sldLayout>
</file>

<file path=ppt/slideLayouts/slideLayout276.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pic>
        <p:nvPicPr>
          <p:cNvPr id="112642" name="Picture 2" descr="G:\LOGOS\houzelogosm.gif"/>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a:xfrm>
            <a:off x="4953001" y="76200"/>
            <a:ext cx="653143" cy="45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6990699"/>
      </p:ext>
    </p:extLst>
  </p:cSld>
  <p:clrMapOvr>
    <a:masterClrMapping/>
  </p:clrMapOvr>
  <p:timing>
    <p:tnLst>
      <p:par>
        <p:cTn id="1" dur="indefinite" restart="never" nodeType="tmRoot"/>
      </p:par>
    </p:tnLst>
  </p:timing>
</p:sldLayout>
</file>

<file path=ppt/slideLayouts/slideLayout277.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pic>
        <p:nvPicPr>
          <p:cNvPr id="112642" name="Picture 2" descr="G:\LOGOS\houzelogosm.gif"/>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a:xfrm>
            <a:off x="4953001" y="76200"/>
            <a:ext cx="653143" cy="45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6834495"/>
      </p:ext>
    </p:extLst>
  </p:cSld>
  <p:clrMapOvr>
    <a:masterClrMapping/>
  </p:clrMapOvr>
  <p:timing>
    <p:tnLst>
      <p:par>
        <p:cTn id="1" dur="indefinite" restart="never" nodeType="tmRoot"/>
      </p:par>
    </p:tnLst>
  </p:timing>
</p:sldLayout>
</file>

<file path=ppt/slideLayouts/slideLayout278.xml><?xml version="1.0" encoding="utf-8"?>
<p:sldLayout xmlns:a="http://schemas.openxmlformats.org/drawingml/2006/main" xmlns:r="http://schemas.openxmlformats.org/officeDocument/2006/relationships" xmlns:p="http://schemas.openxmlformats.org/presentationml/2006/main" userDrawn="1">
  <p:cSld name="2_Two Content">
    <p:spTree>
      <p:nvGrpSpPr>
        <p:cNvPr id="1" name=""/>
        <p:cNvGrpSpPr/>
        <p:nvPr/>
      </p:nvGrpSpPr>
      <p:grpSpPr>
        <a:xfrm>
          <a:off x="0" y="0"/>
          <a:ext cx="0" cy="0"/>
          <a:chOff x="0" y="0"/>
          <a:chExt cx="0" cy="0"/>
        </a:xfrm>
      </p:grpSpPr>
      <p:pic>
        <p:nvPicPr>
          <p:cNvPr id="114690" name="Picture 2" descr="G:\LOGOS\houzelogosm.gif"/>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a:xfrm>
            <a:off x="4991100" y="76200"/>
            <a:ext cx="571500" cy="45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1900315"/>
      </p:ext>
    </p:extLst>
  </p:cSld>
  <p:clrMapOvr>
    <a:masterClrMapping/>
  </p:clrMapOvr>
  <p:timing>
    <p:tnLst>
      <p:par>
        <p:cTn id="1" dur="indefinite" restart="never" nodeType="tmRoot"/>
      </p:par>
    </p:tnLst>
  </p:timing>
</p:sldLayout>
</file>

<file path=ppt/slideLayouts/slideLayout279.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pic>
        <p:nvPicPr>
          <p:cNvPr id="112642" name="Picture 2" descr="G:\LOGOS\houzelogosm.gif"/>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a:xfrm>
            <a:off x="4953001" y="76200"/>
            <a:ext cx="653143" cy="45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5759654"/>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numCol="1"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46"/>
            <a:ext cx="4629150" cy="4873625"/>
          </a:xfrm>
        </p:spPr>
        <p:txBody>
          <a:bodyPr numCol="1"/>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numCol="1"/>
          <a:lstStyle>
            <a:lvl1pPr marL="0" indent="0">
              <a:buNone/>
              <a:defRPr sz="1200"/>
            </a:lvl1pPr>
            <a:lvl2pPr marL="342677" indent="0">
              <a:buNone/>
              <a:defRPr sz="1000"/>
            </a:lvl2pPr>
            <a:lvl3pPr marL="685357" indent="0">
              <a:buNone/>
              <a:defRPr sz="900"/>
            </a:lvl3pPr>
            <a:lvl4pPr marL="1028032" indent="0">
              <a:buNone/>
              <a:defRPr sz="800"/>
            </a:lvl4pPr>
            <a:lvl5pPr marL="1370711" indent="0">
              <a:buNone/>
              <a:defRPr sz="800"/>
            </a:lvl5pPr>
            <a:lvl6pPr marL="1713387" indent="0">
              <a:buNone/>
              <a:defRPr sz="800"/>
            </a:lvl6pPr>
            <a:lvl7pPr marL="2056062" indent="0">
              <a:buNone/>
              <a:defRPr sz="800"/>
            </a:lvl7pPr>
            <a:lvl8pPr marL="2398740" indent="0">
              <a:buNone/>
              <a:defRPr sz="800"/>
            </a:lvl8pPr>
            <a:lvl9pPr marL="2741420" indent="0">
              <a:buNone/>
              <a:defRPr sz="800"/>
            </a:lvl9pPr>
          </a:lstStyle>
          <a:p>
            <a:pPr lvl="0"/>
            <a:r>
              <a:rPr lang="en-US" smtClean="0"/>
              <a:t>Click to edit Master text styles</a:t>
            </a:r>
          </a:p>
        </p:txBody>
      </p:sp>
      <p:sp>
        <p:nvSpPr>
          <p:cNvPr id="7" name="Slide Number Placeholder 6"/>
          <p:cNvSpPr>
            <a:spLocks noGrp="1"/>
          </p:cNvSpPr>
          <p:nvPr>
            <p:ph type="sldNum" sz="quarter" idx="12"/>
          </p:nvPr>
        </p:nvSpPr>
        <p:spPr/>
        <p:txBody>
          <a:bodyPr numCol="1"/>
          <a:lstStyle/>
          <a:p>
            <a:fld id="{F4D94C68-AA38-F54C-B5FB-B0BAFAC92C47}"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716296282"/>
      </p:ext>
    </p:extLst>
  </p:cSld>
  <p:clrMapOvr>
    <a:masterClrMapping/>
  </p:clrMapOvr>
</p:sldLayout>
</file>

<file path=ppt/slideLayouts/slideLayout280.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pic>
        <p:nvPicPr>
          <p:cNvPr id="112642" name="Picture 2" descr="G:\LOGOS\houzelogosm.gif"/>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a:xfrm>
            <a:off x="4953001" y="76200"/>
            <a:ext cx="653143" cy="45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7923182"/>
      </p:ext>
    </p:extLst>
  </p:cSld>
  <p:clrMapOvr>
    <a:masterClrMapping/>
  </p:clrMapOvr>
  <p:timing>
    <p:tnLst>
      <p:par>
        <p:cTn id="1" dur="indefinite" restart="never" nodeType="tmRoot"/>
      </p:par>
    </p:tnLst>
  </p:timing>
</p:sldLayout>
</file>

<file path=ppt/slideLayouts/slideLayout28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43000" y="2561695"/>
            <a:ext cx="6858000" cy="732896"/>
          </a:xfrm>
        </p:spPr>
        <p:txBody>
          <a:bodyPr numCol="1" anchor="b">
            <a:noAutofit/>
          </a:bodyPr>
          <a:lstStyle>
            <a:lvl1pPr algn="ctr">
              <a:defRPr sz="6000">
                <a:latin typeface="Calibri" charset="0"/>
                <a:ea typeface="Calibri" charset="0"/>
                <a:cs typeface="Calibri" charset="0"/>
              </a:defRPr>
            </a:lvl1pPr>
          </a:lstStyle>
          <a:p>
            <a:r>
              <a:rPr lang="en-US" dirty="0" smtClean="0"/>
              <a:t>2017-18 BENEFITS</a:t>
            </a:r>
            <a:endParaRPr lang="en-US" dirty="0"/>
          </a:p>
        </p:txBody>
      </p:sp>
      <p:sp>
        <p:nvSpPr>
          <p:cNvPr id="3" name="Subtitle 2"/>
          <p:cNvSpPr>
            <a:spLocks noGrp="1"/>
          </p:cNvSpPr>
          <p:nvPr>
            <p:ph type="subTitle" idx="1" hasCustomPrompt="1"/>
          </p:nvPr>
        </p:nvSpPr>
        <p:spPr>
          <a:xfrm>
            <a:off x="1143000" y="3381905"/>
            <a:ext cx="6858000" cy="435628"/>
          </a:xfrm>
        </p:spPr>
        <p:txBody>
          <a:bodyPr numCol="1"/>
          <a:lstStyle>
            <a:lvl1pPr marL="0" indent="0" algn="ctr">
              <a:buNone/>
              <a:defRPr sz="1800"/>
            </a:lvl1pPr>
            <a:lvl2pPr marL="342677" indent="0" algn="ctr">
              <a:buNone/>
              <a:defRPr sz="1500"/>
            </a:lvl2pPr>
            <a:lvl3pPr marL="685357" indent="0" algn="ctr">
              <a:buNone/>
              <a:defRPr sz="1300"/>
            </a:lvl3pPr>
            <a:lvl4pPr marL="1028032" indent="0" algn="ctr">
              <a:buNone/>
              <a:defRPr sz="1200"/>
            </a:lvl4pPr>
            <a:lvl5pPr marL="1370711" indent="0" algn="ctr">
              <a:buNone/>
              <a:defRPr sz="1200"/>
            </a:lvl5pPr>
            <a:lvl6pPr marL="1713387" indent="0" algn="ctr">
              <a:buNone/>
              <a:defRPr sz="1200"/>
            </a:lvl6pPr>
            <a:lvl7pPr marL="2056062" indent="0" algn="ctr">
              <a:buNone/>
              <a:defRPr sz="1200"/>
            </a:lvl7pPr>
            <a:lvl8pPr marL="2398740" indent="0" algn="ctr">
              <a:buNone/>
              <a:defRPr sz="1200"/>
            </a:lvl8pPr>
            <a:lvl9pPr marL="2741420" indent="0" algn="ctr">
              <a:buNone/>
              <a:defRPr sz="1200"/>
            </a:lvl9pPr>
          </a:lstStyle>
          <a:p>
            <a:r>
              <a:rPr lang="en-US" dirty="0" smtClean="0"/>
              <a:t>Troup County Board of Commissioners</a:t>
            </a:r>
            <a:endParaRPr lang="en-US" dirty="0"/>
          </a:p>
        </p:txBody>
      </p:sp>
      <p:pic>
        <p:nvPicPr>
          <p:cNvPr id="5" name="Picture 4"/>
          <p:cNvPicPr>
            <a:picLocks noChangeAspect="1"/>
          </p:cNvPicPr>
          <p:nvPr userDrawn="1"/>
        </p:nvPicPr>
        <p:blipFill>
          <a:blip r:embed="rId2" cstate="print"/>
          <a:stretch>
            <a:fillRect/>
          </a:stretch>
        </p:blipFill>
        <p:spPr>
          <a:xfrm>
            <a:off x="6325340" y="-5007"/>
            <a:ext cx="2818660" cy="647918"/>
          </a:xfrm>
          <a:prstGeom prst="rect">
            <a:avLst/>
          </a:prstGeom>
        </p:spPr>
      </p:pic>
      <p:pic>
        <p:nvPicPr>
          <p:cNvPr id="13" name="Picture 12"/>
          <p:cNvPicPr>
            <a:picLocks noChangeAspect="1"/>
          </p:cNvPicPr>
          <p:nvPr userDrawn="1"/>
        </p:nvPicPr>
        <p:blipFill>
          <a:blip r:embed="rId3" cstate="print"/>
          <a:stretch>
            <a:fillRect/>
          </a:stretch>
        </p:blipFill>
        <p:spPr>
          <a:xfrm>
            <a:off x="12700" y="0"/>
            <a:ext cx="6312640" cy="642906"/>
          </a:xfrm>
          <a:prstGeom prst="rect">
            <a:avLst/>
          </a:prstGeom>
        </p:spPr>
      </p:pic>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60370" y="182300"/>
            <a:ext cx="1100563" cy="921212"/>
          </a:xfrm>
          <a:prstGeom prst="rect">
            <a:avLst/>
          </a:prstGeom>
        </p:spPr>
      </p:pic>
      <p:pic>
        <p:nvPicPr>
          <p:cNvPr id="14" name="Picture 13"/>
          <p:cNvPicPr>
            <a:picLocks noChangeAspect="1"/>
          </p:cNvPicPr>
          <p:nvPr userDrawn="1"/>
        </p:nvPicPr>
        <p:blipFill>
          <a:blip r:embed="rId3" cstate="print"/>
          <a:stretch>
            <a:fillRect/>
          </a:stretch>
        </p:blipFill>
        <p:spPr>
          <a:xfrm>
            <a:off x="0" y="6590956"/>
            <a:ext cx="9144000" cy="293220"/>
          </a:xfrm>
          <a:prstGeom prst="rect">
            <a:avLst/>
          </a:prstGeom>
        </p:spPr>
      </p:pic>
      <p:sp>
        <p:nvSpPr>
          <p:cNvPr id="12" name="TextBox 11"/>
          <p:cNvSpPr txBox="1"/>
          <p:nvPr userDrawn="1"/>
        </p:nvSpPr>
        <p:spPr>
          <a:xfrm>
            <a:off x="158750" y="6590966"/>
            <a:ext cx="3608917" cy="246165"/>
          </a:xfrm>
          <a:prstGeom prst="rect">
            <a:avLst/>
          </a:prstGeom>
          <a:noFill/>
        </p:spPr>
        <p:txBody>
          <a:bodyPr wrap="square" lIns="91380" tIns="45692" rIns="91380" bIns="45692" numCol="1" rtlCol="0">
            <a:spAutoFit/>
          </a:bodyPr>
          <a:lstStyle/>
          <a:p>
            <a:r>
              <a:rPr lang="en-US" sz="1000" dirty="0">
                <a:solidFill>
                  <a:prstClr val="white"/>
                </a:solidFill>
                <a:latin typeface="Calibri" charset="0"/>
                <a:ea typeface="Calibri" charset="0"/>
                <a:cs typeface="Calibri" charset="0"/>
              </a:rPr>
              <a:t>Houze.org</a:t>
            </a:r>
          </a:p>
        </p:txBody>
      </p:sp>
    </p:spTree>
    <p:extLst>
      <p:ext uri="{BB962C8B-B14F-4D97-AF65-F5344CB8AC3E}">
        <p14:creationId xmlns:p14="http://schemas.microsoft.com/office/powerpoint/2010/main" val="3373043422"/>
      </p:ext>
    </p:extLst>
  </p:cSld>
  <p:clrMapOvr>
    <a:masterClrMapping/>
  </p:clrMapOvr>
</p:sldLayout>
</file>

<file path=ppt/slideLayouts/slideLayout2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numCol="1"/>
          <a:lstStyle/>
          <a:p>
            <a:r>
              <a:rPr lang="en-US" smtClean="0"/>
              <a:t>Click to edit Master title style</a:t>
            </a:r>
            <a:endParaRPr lang="en-US" dirty="0"/>
          </a:p>
        </p:txBody>
      </p:sp>
      <p:sp>
        <p:nvSpPr>
          <p:cNvPr id="3" name="Content Placeholder 2"/>
          <p:cNvSpPr>
            <a:spLocks noGrp="1"/>
          </p:cNvSpPr>
          <p:nvPr>
            <p:ph idx="1"/>
          </p:nvPr>
        </p:nvSpPr>
        <p:spPr/>
        <p:txBody>
          <a:bodyPr numCol="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numCol="1"/>
          <a:lstStyle/>
          <a:p>
            <a:fld id="{F4D94C68-AA38-F54C-B5FB-B0BAFAC92C47}"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801712622"/>
      </p:ext>
    </p:extLst>
  </p:cSld>
  <p:clrMapOvr>
    <a:masterClrMapping/>
  </p:clrMapOvr>
</p:sldLayout>
</file>

<file path=ppt/slideLayouts/slideLayout2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59"/>
            <a:ext cx="7886700" cy="2852737"/>
          </a:xfrm>
        </p:spPr>
        <p:txBody>
          <a:bodyPr numCol="1" anchor="b"/>
          <a:lstStyle>
            <a:lvl1pPr>
              <a:defRPr sz="45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84"/>
            <a:ext cx="7886700" cy="1500187"/>
          </a:xfrm>
        </p:spPr>
        <p:txBody>
          <a:bodyPr numCol="1"/>
          <a:lstStyle>
            <a:lvl1pPr marL="0" indent="0">
              <a:buNone/>
              <a:defRPr sz="1800">
                <a:solidFill>
                  <a:schemeClr val="tx1">
                    <a:tint val="75000"/>
                  </a:schemeClr>
                </a:solidFill>
              </a:defRPr>
            </a:lvl1pPr>
            <a:lvl2pPr marL="342677" indent="0">
              <a:buNone/>
              <a:defRPr sz="1500">
                <a:solidFill>
                  <a:schemeClr val="tx1">
                    <a:tint val="75000"/>
                  </a:schemeClr>
                </a:solidFill>
              </a:defRPr>
            </a:lvl2pPr>
            <a:lvl3pPr marL="685357" indent="0">
              <a:buNone/>
              <a:defRPr sz="1300">
                <a:solidFill>
                  <a:schemeClr val="tx1">
                    <a:tint val="75000"/>
                  </a:schemeClr>
                </a:solidFill>
              </a:defRPr>
            </a:lvl3pPr>
            <a:lvl4pPr marL="1028032" indent="0">
              <a:buNone/>
              <a:defRPr sz="1200">
                <a:solidFill>
                  <a:schemeClr val="tx1">
                    <a:tint val="75000"/>
                  </a:schemeClr>
                </a:solidFill>
              </a:defRPr>
            </a:lvl4pPr>
            <a:lvl5pPr marL="1370711" indent="0">
              <a:buNone/>
              <a:defRPr sz="1200">
                <a:solidFill>
                  <a:schemeClr val="tx1">
                    <a:tint val="75000"/>
                  </a:schemeClr>
                </a:solidFill>
              </a:defRPr>
            </a:lvl5pPr>
            <a:lvl6pPr marL="1713387" indent="0">
              <a:buNone/>
              <a:defRPr sz="1200">
                <a:solidFill>
                  <a:schemeClr val="tx1">
                    <a:tint val="75000"/>
                  </a:schemeClr>
                </a:solidFill>
              </a:defRPr>
            </a:lvl6pPr>
            <a:lvl7pPr marL="2056062" indent="0">
              <a:buNone/>
              <a:defRPr sz="1200">
                <a:solidFill>
                  <a:schemeClr val="tx1">
                    <a:tint val="75000"/>
                  </a:schemeClr>
                </a:solidFill>
              </a:defRPr>
            </a:lvl7pPr>
            <a:lvl8pPr marL="2398740" indent="0">
              <a:buNone/>
              <a:defRPr sz="1200">
                <a:solidFill>
                  <a:schemeClr val="tx1">
                    <a:tint val="75000"/>
                  </a:schemeClr>
                </a:solidFill>
              </a:defRPr>
            </a:lvl8pPr>
            <a:lvl9pPr marL="2741420" indent="0">
              <a:buNone/>
              <a:defRPr sz="1200">
                <a:solidFill>
                  <a:schemeClr val="tx1">
                    <a:tint val="75000"/>
                  </a:schemeClr>
                </a:solidFill>
              </a:defRPr>
            </a:lvl9pPr>
          </a:lstStyle>
          <a:p>
            <a:pPr lvl="0"/>
            <a:r>
              <a:rPr lang="en-US" smtClean="0"/>
              <a:t>Click to edit Master text styles</a:t>
            </a:r>
          </a:p>
        </p:txBody>
      </p:sp>
      <p:sp>
        <p:nvSpPr>
          <p:cNvPr id="6" name="Slide Number Placeholder 5"/>
          <p:cNvSpPr>
            <a:spLocks noGrp="1"/>
          </p:cNvSpPr>
          <p:nvPr>
            <p:ph type="sldNum" sz="quarter" idx="12"/>
          </p:nvPr>
        </p:nvSpPr>
        <p:spPr/>
        <p:txBody>
          <a:bodyPr numCol="1"/>
          <a:lstStyle/>
          <a:p>
            <a:fld id="{F4D94C68-AA38-F54C-B5FB-B0BAFAC92C47}"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747381514"/>
      </p:ext>
    </p:extLst>
  </p:cSld>
  <p:clrMapOvr>
    <a:masterClrMapping/>
  </p:clrMapOvr>
</p:sldLayout>
</file>

<file path=ppt/slideLayouts/slideLayout2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numCol="1"/>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numCol="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numCol="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2"/>
          </p:nvPr>
        </p:nvSpPr>
        <p:spPr/>
        <p:txBody>
          <a:bodyPr numCol="1"/>
          <a:lstStyle/>
          <a:p>
            <a:fld id="{F4D94C68-AA38-F54C-B5FB-B0BAFAC92C47}"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951132060"/>
      </p:ext>
    </p:extLst>
  </p:cSld>
  <p:clrMapOvr>
    <a:masterClrMapping/>
  </p:clrMapOvr>
</p:sldLayout>
</file>

<file path=ppt/slideLayouts/slideLayout2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numCol="1"/>
          <a:lstStyle/>
          <a:p>
            <a:r>
              <a:rPr lang="en-US" smtClean="0"/>
              <a:t>Click to edit Master title style</a:t>
            </a:r>
            <a:endParaRPr lang="en-US"/>
          </a:p>
        </p:txBody>
      </p:sp>
      <p:sp>
        <p:nvSpPr>
          <p:cNvPr id="3" name="Text Placeholder 2"/>
          <p:cNvSpPr>
            <a:spLocks noGrp="1"/>
          </p:cNvSpPr>
          <p:nvPr>
            <p:ph type="body" idx="1"/>
          </p:nvPr>
        </p:nvSpPr>
        <p:spPr>
          <a:xfrm>
            <a:off x="629842" y="1681167"/>
            <a:ext cx="3868340" cy="823912"/>
          </a:xfrm>
        </p:spPr>
        <p:txBody>
          <a:bodyPr numCol="1" anchor="b"/>
          <a:lstStyle>
            <a:lvl1pPr marL="0" indent="0">
              <a:buNone/>
              <a:defRPr sz="1800" b="1"/>
            </a:lvl1pPr>
            <a:lvl2pPr marL="342677" indent="0">
              <a:buNone/>
              <a:defRPr sz="1500" b="1"/>
            </a:lvl2pPr>
            <a:lvl3pPr marL="685357" indent="0">
              <a:buNone/>
              <a:defRPr sz="1300" b="1"/>
            </a:lvl3pPr>
            <a:lvl4pPr marL="1028032" indent="0">
              <a:buNone/>
              <a:defRPr sz="1200" b="1"/>
            </a:lvl4pPr>
            <a:lvl5pPr marL="1370711" indent="0">
              <a:buNone/>
              <a:defRPr sz="1200" b="1"/>
            </a:lvl5pPr>
            <a:lvl6pPr marL="1713387" indent="0">
              <a:buNone/>
              <a:defRPr sz="1200" b="1"/>
            </a:lvl6pPr>
            <a:lvl7pPr marL="2056062" indent="0">
              <a:buNone/>
              <a:defRPr sz="1200" b="1"/>
            </a:lvl7pPr>
            <a:lvl8pPr marL="2398740" indent="0">
              <a:buNone/>
              <a:defRPr sz="1200" b="1"/>
            </a:lvl8pPr>
            <a:lvl9pPr marL="274142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numCol="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1" y="1681167"/>
            <a:ext cx="3887391" cy="823912"/>
          </a:xfrm>
        </p:spPr>
        <p:txBody>
          <a:bodyPr numCol="1" anchor="b"/>
          <a:lstStyle>
            <a:lvl1pPr marL="0" indent="0">
              <a:buNone/>
              <a:defRPr sz="1800" b="1"/>
            </a:lvl1pPr>
            <a:lvl2pPr marL="342677" indent="0">
              <a:buNone/>
              <a:defRPr sz="1500" b="1"/>
            </a:lvl2pPr>
            <a:lvl3pPr marL="685357" indent="0">
              <a:buNone/>
              <a:defRPr sz="1300" b="1"/>
            </a:lvl3pPr>
            <a:lvl4pPr marL="1028032" indent="0">
              <a:buNone/>
              <a:defRPr sz="1200" b="1"/>
            </a:lvl4pPr>
            <a:lvl5pPr marL="1370711" indent="0">
              <a:buNone/>
              <a:defRPr sz="1200" b="1"/>
            </a:lvl5pPr>
            <a:lvl6pPr marL="1713387" indent="0">
              <a:buNone/>
              <a:defRPr sz="1200" b="1"/>
            </a:lvl6pPr>
            <a:lvl7pPr marL="2056062" indent="0">
              <a:buNone/>
              <a:defRPr sz="1200" b="1"/>
            </a:lvl7pPr>
            <a:lvl8pPr marL="2398740" indent="0">
              <a:buNone/>
              <a:defRPr sz="1200" b="1"/>
            </a:lvl8pPr>
            <a:lvl9pPr marL="274142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1" y="2505075"/>
            <a:ext cx="3887391" cy="3684588"/>
          </a:xfrm>
        </p:spPr>
        <p:txBody>
          <a:bodyPr numCol="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Slide Number Placeholder 8"/>
          <p:cNvSpPr>
            <a:spLocks noGrp="1"/>
          </p:cNvSpPr>
          <p:nvPr>
            <p:ph type="sldNum" sz="quarter" idx="12"/>
          </p:nvPr>
        </p:nvSpPr>
        <p:spPr/>
        <p:txBody>
          <a:bodyPr numCol="1"/>
          <a:lstStyle/>
          <a:p>
            <a:fld id="{F4D94C68-AA38-F54C-B5FB-B0BAFAC92C47}"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087575555"/>
      </p:ext>
    </p:extLst>
  </p:cSld>
  <p:clrMapOvr>
    <a:masterClrMapping/>
  </p:clrMapOvr>
</p:sldLayout>
</file>

<file path=ppt/slideLayouts/slideLayout2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numCol="1"/>
          <a:lstStyle/>
          <a:p>
            <a:r>
              <a:rPr lang="en-US" smtClean="0"/>
              <a:t>Click to edit Master title style</a:t>
            </a:r>
            <a:endParaRPr lang="en-US"/>
          </a:p>
        </p:txBody>
      </p:sp>
      <p:sp>
        <p:nvSpPr>
          <p:cNvPr id="5" name="Slide Number Placeholder 4"/>
          <p:cNvSpPr>
            <a:spLocks noGrp="1"/>
          </p:cNvSpPr>
          <p:nvPr>
            <p:ph type="sldNum" sz="quarter" idx="12"/>
          </p:nvPr>
        </p:nvSpPr>
        <p:spPr/>
        <p:txBody>
          <a:bodyPr numCol="1"/>
          <a:lstStyle/>
          <a:p>
            <a:fld id="{F4D94C68-AA38-F54C-B5FB-B0BAFAC92C47}"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748618742"/>
      </p:ext>
    </p:extLst>
  </p:cSld>
  <p:clrMapOvr>
    <a:masterClrMapping/>
  </p:clrMapOvr>
</p:sldLayout>
</file>

<file path=ppt/slideLayouts/slideLayout2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numCol="1"/>
          <a:lstStyle/>
          <a:p>
            <a:fld id="{F4D94C68-AA38-F54C-B5FB-B0BAFAC92C47}"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816522021"/>
      </p:ext>
    </p:extLst>
  </p:cSld>
  <p:clrMapOvr>
    <a:masterClrMapping/>
  </p:clrMapOvr>
</p:sldLayout>
</file>

<file path=ppt/slideLayouts/slideLayout2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numCol="1"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46"/>
            <a:ext cx="4629150" cy="4873625"/>
          </a:xfrm>
        </p:spPr>
        <p:txBody>
          <a:bodyPr numCol="1"/>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numCol="1"/>
          <a:lstStyle>
            <a:lvl1pPr marL="0" indent="0">
              <a:buNone/>
              <a:defRPr sz="1200"/>
            </a:lvl1pPr>
            <a:lvl2pPr marL="342677" indent="0">
              <a:buNone/>
              <a:defRPr sz="1000"/>
            </a:lvl2pPr>
            <a:lvl3pPr marL="685357" indent="0">
              <a:buNone/>
              <a:defRPr sz="900"/>
            </a:lvl3pPr>
            <a:lvl4pPr marL="1028032" indent="0">
              <a:buNone/>
              <a:defRPr sz="800"/>
            </a:lvl4pPr>
            <a:lvl5pPr marL="1370711" indent="0">
              <a:buNone/>
              <a:defRPr sz="800"/>
            </a:lvl5pPr>
            <a:lvl6pPr marL="1713387" indent="0">
              <a:buNone/>
              <a:defRPr sz="800"/>
            </a:lvl6pPr>
            <a:lvl7pPr marL="2056062" indent="0">
              <a:buNone/>
              <a:defRPr sz="800"/>
            </a:lvl7pPr>
            <a:lvl8pPr marL="2398740" indent="0">
              <a:buNone/>
              <a:defRPr sz="800"/>
            </a:lvl8pPr>
            <a:lvl9pPr marL="2741420" indent="0">
              <a:buNone/>
              <a:defRPr sz="800"/>
            </a:lvl9pPr>
          </a:lstStyle>
          <a:p>
            <a:pPr lvl="0"/>
            <a:r>
              <a:rPr lang="en-US" smtClean="0"/>
              <a:t>Click to edit Master text styles</a:t>
            </a:r>
          </a:p>
        </p:txBody>
      </p:sp>
      <p:sp>
        <p:nvSpPr>
          <p:cNvPr id="7" name="Slide Number Placeholder 6"/>
          <p:cNvSpPr>
            <a:spLocks noGrp="1"/>
          </p:cNvSpPr>
          <p:nvPr>
            <p:ph type="sldNum" sz="quarter" idx="12"/>
          </p:nvPr>
        </p:nvSpPr>
        <p:spPr/>
        <p:txBody>
          <a:bodyPr numCol="1"/>
          <a:lstStyle/>
          <a:p>
            <a:fld id="{F4D94C68-AA38-F54C-B5FB-B0BAFAC92C47}"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884594350"/>
      </p:ext>
    </p:extLst>
  </p:cSld>
  <p:clrMapOvr>
    <a:masterClrMapping/>
  </p:clrMapOvr>
</p:sldLayout>
</file>

<file path=ppt/slideLayouts/slideLayout2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numCol="1"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46"/>
            <a:ext cx="4629150" cy="4873625"/>
          </a:xfrm>
        </p:spPr>
        <p:txBody>
          <a:bodyPr numCol="1"/>
          <a:lstStyle>
            <a:lvl1pPr marL="0" indent="0">
              <a:buNone/>
              <a:defRPr sz="2400"/>
            </a:lvl1pPr>
            <a:lvl2pPr marL="342677" indent="0">
              <a:buNone/>
              <a:defRPr sz="2100"/>
            </a:lvl2pPr>
            <a:lvl3pPr marL="685357" indent="0">
              <a:buNone/>
              <a:defRPr sz="1800"/>
            </a:lvl3pPr>
            <a:lvl4pPr marL="1028032" indent="0">
              <a:buNone/>
              <a:defRPr sz="1500"/>
            </a:lvl4pPr>
            <a:lvl5pPr marL="1370711" indent="0">
              <a:buNone/>
              <a:defRPr sz="1500"/>
            </a:lvl5pPr>
            <a:lvl6pPr marL="1713387" indent="0">
              <a:buNone/>
              <a:defRPr sz="1500"/>
            </a:lvl6pPr>
            <a:lvl7pPr marL="2056062" indent="0">
              <a:buNone/>
              <a:defRPr sz="1500"/>
            </a:lvl7pPr>
            <a:lvl8pPr marL="2398740" indent="0">
              <a:buNone/>
              <a:defRPr sz="1500"/>
            </a:lvl8pPr>
            <a:lvl9pPr marL="2741420" indent="0">
              <a:buNone/>
              <a:defRPr sz="1500"/>
            </a:lvl9pPr>
          </a:lstStyle>
          <a:p>
            <a:r>
              <a:rPr lang="en-US" dirty="0"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numCol="1"/>
          <a:lstStyle>
            <a:lvl1pPr marL="0" indent="0">
              <a:buNone/>
              <a:defRPr sz="1200"/>
            </a:lvl1pPr>
            <a:lvl2pPr marL="342677" indent="0">
              <a:buNone/>
              <a:defRPr sz="1000"/>
            </a:lvl2pPr>
            <a:lvl3pPr marL="685357" indent="0">
              <a:buNone/>
              <a:defRPr sz="900"/>
            </a:lvl3pPr>
            <a:lvl4pPr marL="1028032" indent="0">
              <a:buNone/>
              <a:defRPr sz="800"/>
            </a:lvl4pPr>
            <a:lvl5pPr marL="1370711" indent="0">
              <a:buNone/>
              <a:defRPr sz="800"/>
            </a:lvl5pPr>
            <a:lvl6pPr marL="1713387" indent="0">
              <a:buNone/>
              <a:defRPr sz="800"/>
            </a:lvl6pPr>
            <a:lvl7pPr marL="2056062" indent="0">
              <a:buNone/>
              <a:defRPr sz="800"/>
            </a:lvl7pPr>
            <a:lvl8pPr marL="2398740" indent="0">
              <a:buNone/>
              <a:defRPr sz="800"/>
            </a:lvl8pPr>
            <a:lvl9pPr marL="2741420" indent="0">
              <a:buNone/>
              <a:defRPr sz="800"/>
            </a:lvl9pPr>
          </a:lstStyle>
          <a:p>
            <a:pPr lvl="0"/>
            <a:r>
              <a:rPr lang="en-US" smtClean="0"/>
              <a:t>Click to edit Master text styles</a:t>
            </a:r>
          </a:p>
        </p:txBody>
      </p:sp>
      <p:sp>
        <p:nvSpPr>
          <p:cNvPr id="7" name="Slide Number Placeholder 6"/>
          <p:cNvSpPr>
            <a:spLocks noGrp="1"/>
          </p:cNvSpPr>
          <p:nvPr>
            <p:ph type="sldNum" sz="quarter" idx="12"/>
          </p:nvPr>
        </p:nvSpPr>
        <p:spPr/>
        <p:txBody>
          <a:bodyPr numCol="1"/>
          <a:lstStyle/>
          <a:p>
            <a:fld id="{F4D94C68-AA38-F54C-B5FB-B0BAFAC92C47}"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07212032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numCol="1"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46"/>
            <a:ext cx="4629150" cy="4873625"/>
          </a:xfrm>
        </p:spPr>
        <p:txBody>
          <a:bodyPr numCol="1"/>
          <a:lstStyle>
            <a:lvl1pPr marL="0" indent="0">
              <a:buNone/>
              <a:defRPr sz="2400"/>
            </a:lvl1pPr>
            <a:lvl2pPr marL="342677" indent="0">
              <a:buNone/>
              <a:defRPr sz="2100"/>
            </a:lvl2pPr>
            <a:lvl3pPr marL="685357" indent="0">
              <a:buNone/>
              <a:defRPr sz="1800"/>
            </a:lvl3pPr>
            <a:lvl4pPr marL="1028032" indent="0">
              <a:buNone/>
              <a:defRPr sz="1500"/>
            </a:lvl4pPr>
            <a:lvl5pPr marL="1370711" indent="0">
              <a:buNone/>
              <a:defRPr sz="1500"/>
            </a:lvl5pPr>
            <a:lvl6pPr marL="1713387" indent="0">
              <a:buNone/>
              <a:defRPr sz="1500"/>
            </a:lvl6pPr>
            <a:lvl7pPr marL="2056062" indent="0">
              <a:buNone/>
              <a:defRPr sz="1500"/>
            </a:lvl7pPr>
            <a:lvl8pPr marL="2398740" indent="0">
              <a:buNone/>
              <a:defRPr sz="1500"/>
            </a:lvl8pPr>
            <a:lvl9pPr marL="2741420" indent="0">
              <a:buNone/>
              <a:defRPr sz="1500"/>
            </a:lvl9pPr>
          </a:lstStyle>
          <a:p>
            <a:r>
              <a:rPr lang="en-US" dirty="0"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numCol="1"/>
          <a:lstStyle>
            <a:lvl1pPr marL="0" indent="0">
              <a:buNone/>
              <a:defRPr sz="1200"/>
            </a:lvl1pPr>
            <a:lvl2pPr marL="342677" indent="0">
              <a:buNone/>
              <a:defRPr sz="1000"/>
            </a:lvl2pPr>
            <a:lvl3pPr marL="685357" indent="0">
              <a:buNone/>
              <a:defRPr sz="900"/>
            </a:lvl3pPr>
            <a:lvl4pPr marL="1028032" indent="0">
              <a:buNone/>
              <a:defRPr sz="800"/>
            </a:lvl4pPr>
            <a:lvl5pPr marL="1370711" indent="0">
              <a:buNone/>
              <a:defRPr sz="800"/>
            </a:lvl5pPr>
            <a:lvl6pPr marL="1713387" indent="0">
              <a:buNone/>
              <a:defRPr sz="800"/>
            </a:lvl6pPr>
            <a:lvl7pPr marL="2056062" indent="0">
              <a:buNone/>
              <a:defRPr sz="800"/>
            </a:lvl7pPr>
            <a:lvl8pPr marL="2398740" indent="0">
              <a:buNone/>
              <a:defRPr sz="800"/>
            </a:lvl8pPr>
            <a:lvl9pPr marL="2741420" indent="0">
              <a:buNone/>
              <a:defRPr sz="800"/>
            </a:lvl9pPr>
          </a:lstStyle>
          <a:p>
            <a:pPr lvl="0"/>
            <a:r>
              <a:rPr lang="en-US" smtClean="0"/>
              <a:t>Click to edit Master text styles</a:t>
            </a:r>
          </a:p>
        </p:txBody>
      </p:sp>
      <p:sp>
        <p:nvSpPr>
          <p:cNvPr id="7" name="Slide Number Placeholder 6"/>
          <p:cNvSpPr>
            <a:spLocks noGrp="1"/>
          </p:cNvSpPr>
          <p:nvPr>
            <p:ph type="sldNum" sz="quarter" idx="12"/>
          </p:nvPr>
        </p:nvSpPr>
        <p:spPr/>
        <p:txBody>
          <a:bodyPr numCol="1"/>
          <a:lstStyle/>
          <a:p>
            <a:fld id="{F4D94C68-AA38-F54C-B5FB-B0BAFAC92C47}"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207445725"/>
      </p:ext>
    </p:extLst>
  </p:cSld>
  <p:clrMapOvr>
    <a:masterClrMapping/>
  </p:clrMapOvr>
</p:sldLayout>
</file>

<file path=ppt/slideLayouts/slideLayout290.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pic>
        <p:nvPicPr>
          <p:cNvPr id="112642" name="Picture 2" descr="G:\LOGOS\houzelogosm.gif"/>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a:xfrm>
            <a:off x="4953001" y="76200"/>
            <a:ext cx="653143" cy="45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797090"/>
      </p:ext>
    </p:extLst>
  </p:cSld>
  <p:clrMapOvr>
    <a:masterClrMapping/>
  </p:clrMapOvr>
  <p:timing>
    <p:tnLst>
      <p:par>
        <p:cTn id="1" dur="indefinite" restart="never" nodeType="tmRoot"/>
      </p:par>
    </p:tnLst>
  </p:timing>
</p:sldLayout>
</file>

<file path=ppt/slideLayouts/slideLayout291.xml><?xml version="1.0" encoding="utf-8"?>
<p:sldLayout xmlns:a="http://schemas.openxmlformats.org/drawingml/2006/main" xmlns:r="http://schemas.openxmlformats.org/officeDocument/2006/relationships" xmlns:p="http://schemas.openxmlformats.org/presentationml/2006/main" userDrawn="1">
  <p:cSld name="13_Title and Content">
    <p:spTree>
      <p:nvGrpSpPr>
        <p:cNvPr id="1" name=""/>
        <p:cNvGrpSpPr/>
        <p:nvPr/>
      </p:nvGrpSpPr>
      <p:grpSpPr>
        <a:xfrm>
          <a:off x="0" y="0"/>
          <a:ext cx="0" cy="0"/>
          <a:chOff x="0" y="0"/>
          <a:chExt cx="0" cy="0"/>
        </a:xfrm>
      </p:grpSpPr>
      <p:pic>
        <p:nvPicPr>
          <p:cNvPr id="112642" name="Picture 2" descr="G:\LOGOS\houzelogosm.gif"/>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a:xfrm>
            <a:off x="8338458" y="152400"/>
            <a:ext cx="653143" cy="4572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G:\LOGOS\houzelogosm.gif"/>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a:xfrm>
            <a:off x="457201" y="152400"/>
            <a:ext cx="653143" cy="45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0918328"/>
      </p:ext>
    </p:extLst>
  </p:cSld>
  <p:clrMapOvr>
    <a:masterClrMapping/>
  </p:clrMapOvr>
  <p:timing>
    <p:tnLst>
      <p:par>
        <p:cTn id="1" dur="indefinite" restart="never" nodeType="tmRoot"/>
      </p:par>
    </p:tnLst>
  </p:timing>
</p:sldLayout>
</file>

<file path=ppt/slideLayouts/slideLayout292.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pic>
        <p:nvPicPr>
          <p:cNvPr id="114690" name="Picture 2" descr="G:\LOGOS\houzelogosm.gif"/>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a:xfrm>
            <a:off x="4991100" y="76200"/>
            <a:ext cx="571500" cy="45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9290094"/>
      </p:ext>
    </p:extLst>
  </p:cSld>
  <p:clrMapOvr>
    <a:masterClrMapping/>
  </p:clrMapOvr>
  <p:timing>
    <p:tnLst>
      <p:par>
        <p:cTn id="1" dur="indefinite" restart="never" nodeType="tmRoot"/>
      </p:par>
    </p:tnLst>
  </p:timing>
</p:sldLayout>
</file>

<file path=ppt/slideLayouts/slideLayout29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pic>
        <p:nvPicPr>
          <p:cNvPr id="112642" name="Picture 2" descr="G:\LOGOS\houzelogosm.gif"/>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a:xfrm>
            <a:off x="4953001" y="76200"/>
            <a:ext cx="653143" cy="45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9873167"/>
      </p:ext>
    </p:extLst>
  </p:cSld>
  <p:clrMapOvr>
    <a:masterClrMapping/>
  </p:clrMapOvr>
  <p:timing>
    <p:tnLst>
      <p:par>
        <p:cTn id="1" dur="indefinite" restart="never" nodeType="tmRoot"/>
      </p:par>
    </p:tnLst>
  </p:timing>
</p:sldLayout>
</file>

<file path=ppt/slideLayouts/slideLayout294.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pic>
        <p:nvPicPr>
          <p:cNvPr id="112642" name="Picture 2" descr="G:\LOGOS\houzelogosm.gif"/>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a:xfrm>
            <a:off x="4953001" y="76200"/>
            <a:ext cx="653143" cy="45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3176981"/>
      </p:ext>
    </p:extLst>
  </p:cSld>
  <p:clrMapOvr>
    <a:masterClrMapping/>
  </p:clrMapOvr>
  <p:timing>
    <p:tnLst>
      <p:par>
        <p:cTn id="1" dur="indefinite" restart="never" nodeType="tmRoot"/>
      </p:par>
    </p:tnLst>
  </p:timing>
</p:sldLayout>
</file>

<file path=ppt/slideLayouts/slideLayout295.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pic>
        <p:nvPicPr>
          <p:cNvPr id="112642" name="Picture 2" descr="G:\LOGOS\houzelogosm.gif"/>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a:xfrm>
            <a:off x="4953001" y="76200"/>
            <a:ext cx="653143" cy="45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6634874"/>
      </p:ext>
    </p:extLst>
  </p:cSld>
  <p:clrMapOvr>
    <a:masterClrMapping/>
  </p:clrMapOvr>
  <p:timing>
    <p:tnLst>
      <p:par>
        <p:cTn id="1" dur="indefinite" restart="never" nodeType="tmRoot"/>
      </p:par>
    </p:tnLst>
  </p:timing>
</p:sldLayout>
</file>

<file path=ppt/slideLayouts/slideLayout296.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pic>
        <p:nvPicPr>
          <p:cNvPr id="112642" name="Picture 2" descr="G:\LOGOS\houzelogosm.gif"/>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a:xfrm>
            <a:off x="4953001" y="76200"/>
            <a:ext cx="653143" cy="45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3055194"/>
      </p:ext>
    </p:extLst>
  </p:cSld>
  <p:clrMapOvr>
    <a:masterClrMapping/>
  </p:clrMapOvr>
  <p:timing>
    <p:tnLst>
      <p:par>
        <p:cTn id="1" dur="indefinite" restart="never" nodeType="tmRoot"/>
      </p:par>
    </p:tnLst>
  </p:timing>
</p:sldLayout>
</file>

<file path=ppt/slideLayouts/slideLayout297.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pic>
        <p:nvPicPr>
          <p:cNvPr id="112642" name="Picture 2" descr="G:\LOGOS\houzelogosm.gif"/>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a:xfrm>
            <a:off x="4953001" y="76200"/>
            <a:ext cx="653143" cy="45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0444560"/>
      </p:ext>
    </p:extLst>
  </p:cSld>
  <p:clrMapOvr>
    <a:masterClrMapping/>
  </p:clrMapOvr>
  <p:timing>
    <p:tnLst>
      <p:par>
        <p:cTn id="1" dur="indefinite" restart="never" nodeType="tmRoot"/>
      </p:par>
    </p:tnLst>
  </p:timing>
</p:sldLayout>
</file>

<file path=ppt/slideLayouts/slideLayout298.xml><?xml version="1.0" encoding="utf-8"?>
<p:sldLayout xmlns:a="http://schemas.openxmlformats.org/drawingml/2006/main" xmlns:r="http://schemas.openxmlformats.org/officeDocument/2006/relationships" xmlns:p="http://schemas.openxmlformats.org/presentationml/2006/main" userDrawn="1">
  <p:cSld name="2_Two Content">
    <p:spTree>
      <p:nvGrpSpPr>
        <p:cNvPr id="1" name=""/>
        <p:cNvGrpSpPr/>
        <p:nvPr/>
      </p:nvGrpSpPr>
      <p:grpSpPr>
        <a:xfrm>
          <a:off x="0" y="0"/>
          <a:ext cx="0" cy="0"/>
          <a:chOff x="0" y="0"/>
          <a:chExt cx="0" cy="0"/>
        </a:xfrm>
      </p:grpSpPr>
      <p:pic>
        <p:nvPicPr>
          <p:cNvPr id="114690" name="Picture 2" descr="G:\LOGOS\houzelogosm.gif"/>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a:xfrm>
            <a:off x="4991100" y="76200"/>
            <a:ext cx="571500" cy="45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320292"/>
      </p:ext>
    </p:extLst>
  </p:cSld>
  <p:clrMapOvr>
    <a:masterClrMapping/>
  </p:clrMapOvr>
  <p:timing>
    <p:tnLst>
      <p:par>
        <p:cTn id="1" dur="indefinite" restart="never" nodeType="tmRoot"/>
      </p:par>
    </p:tnLst>
  </p:timing>
</p:sldLayout>
</file>

<file path=ppt/slideLayouts/slideLayout299.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pic>
        <p:nvPicPr>
          <p:cNvPr id="112642" name="Picture 2" descr="G:\LOGOS\houzelogosm.gif"/>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a:xfrm>
            <a:off x="4953001" y="76200"/>
            <a:ext cx="653143" cy="45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44394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59"/>
            <a:ext cx="7886700" cy="2852737"/>
          </a:xfrm>
        </p:spPr>
        <p:txBody>
          <a:bodyPr numCol="1" anchor="b"/>
          <a:lstStyle>
            <a:lvl1pPr>
              <a:defRPr sz="45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84"/>
            <a:ext cx="7886700" cy="1500187"/>
          </a:xfrm>
        </p:spPr>
        <p:txBody>
          <a:bodyPr numCol="1"/>
          <a:lstStyle>
            <a:lvl1pPr marL="0" indent="0">
              <a:buNone/>
              <a:defRPr sz="1800">
                <a:solidFill>
                  <a:schemeClr val="tx1">
                    <a:tint val="75000"/>
                  </a:schemeClr>
                </a:solidFill>
              </a:defRPr>
            </a:lvl1pPr>
            <a:lvl2pPr marL="342677" indent="0">
              <a:buNone/>
              <a:defRPr sz="1500">
                <a:solidFill>
                  <a:schemeClr val="tx1">
                    <a:tint val="75000"/>
                  </a:schemeClr>
                </a:solidFill>
              </a:defRPr>
            </a:lvl2pPr>
            <a:lvl3pPr marL="685357" indent="0">
              <a:buNone/>
              <a:defRPr sz="1300">
                <a:solidFill>
                  <a:schemeClr val="tx1">
                    <a:tint val="75000"/>
                  </a:schemeClr>
                </a:solidFill>
              </a:defRPr>
            </a:lvl3pPr>
            <a:lvl4pPr marL="1028032" indent="0">
              <a:buNone/>
              <a:defRPr sz="1200">
                <a:solidFill>
                  <a:schemeClr val="tx1">
                    <a:tint val="75000"/>
                  </a:schemeClr>
                </a:solidFill>
              </a:defRPr>
            </a:lvl4pPr>
            <a:lvl5pPr marL="1370711" indent="0">
              <a:buNone/>
              <a:defRPr sz="1200">
                <a:solidFill>
                  <a:schemeClr val="tx1">
                    <a:tint val="75000"/>
                  </a:schemeClr>
                </a:solidFill>
              </a:defRPr>
            </a:lvl5pPr>
            <a:lvl6pPr marL="1713387" indent="0">
              <a:buNone/>
              <a:defRPr sz="1200">
                <a:solidFill>
                  <a:schemeClr val="tx1">
                    <a:tint val="75000"/>
                  </a:schemeClr>
                </a:solidFill>
              </a:defRPr>
            </a:lvl6pPr>
            <a:lvl7pPr marL="2056062" indent="0">
              <a:buNone/>
              <a:defRPr sz="1200">
                <a:solidFill>
                  <a:schemeClr val="tx1">
                    <a:tint val="75000"/>
                  </a:schemeClr>
                </a:solidFill>
              </a:defRPr>
            </a:lvl7pPr>
            <a:lvl8pPr marL="2398740" indent="0">
              <a:buNone/>
              <a:defRPr sz="1200">
                <a:solidFill>
                  <a:schemeClr val="tx1">
                    <a:tint val="75000"/>
                  </a:schemeClr>
                </a:solidFill>
              </a:defRPr>
            </a:lvl8pPr>
            <a:lvl9pPr marL="2741420" indent="0">
              <a:buNone/>
              <a:defRPr sz="1200">
                <a:solidFill>
                  <a:schemeClr val="tx1">
                    <a:tint val="75000"/>
                  </a:schemeClr>
                </a:solidFill>
              </a:defRPr>
            </a:lvl9pPr>
          </a:lstStyle>
          <a:p>
            <a:pPr lvl="0"/>
            <a:r>
              <a:rPr lang="en-US" smtClean="0"/>
              <a:t>Click to edit Master text styles</a:t>
            </a:r>
          </a:p>
        </p:txBody>
      </p:sp>
      <p:sp>
        <p:nvSpPr>
          <p:cNvPr id="6" name="Slide Number Placeholder 5"/>
          <p:cNvSpPr>
            <a:spLocks noGrp="1"/>
          </p:cNvSpPr>
          <p:nvPr>
            <p:ph type="sldNum" sz="quarter" idx="12"/>
          </p:nvPr>
        </p:nvSpPr>
        <p:spPr/>
        <p:txBody>
          <a:bodyPr numCol="1"/>
          <a:lstStyle/>
          <a:p>
            <a:fld id="{F4D94C68-AA38-F54C-B5FB-B0BAFAC92C47}"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33677271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pic>
        <p:nvPicPr>
          <p:cNvPr id="112642" name="Picture 2" descr="G:\LOGOS\houzelogosm.gif"/>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a:xfrm>
            <a:off x="4953001" y="76200"/>
            <a:ext cx="653143" cy="45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7799286"/>
      </p:ext>
    </p:extLst>
  </p:cSld>
  <p:clrMapOvr>
    <a:masterClrMapping/>
  </p:clrMapOvr>
  <p:timing>
    <p:tnLst>
      <p:par>
        <p:cTn id="1" dur="indefinite" restart="never" nodeType="tmRoot"/>
      </p:par>
    </p:tnLst>
  </p:timing>
</p:sldLayout>
</file>

<file path=ppt/slideLayouts/slideLayout300.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pic>
        <p:nvPicPr>
          <p:cNvPr id="112642" name="Picture 2" descr="G:\LOGOS\houzelogosm.gif"/>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a:xfrm>
            <a:off x="4953001" y="76200"/>
            <a:ext cx="653143" cy="45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4941716"/>
      </p:ext>
    </p:extLst>
  </p:cSld>
  <p:clrMapOvr>
    <a:masterClrMapping/>
  </p:clrMapOvr>
  <p:timing>
    <p:tnLst>
      <p:par>
        <p:cTn id="1" dur="indefinite" restart="never" nodeType="tmRoot"/>
      </p:par>
    </p:tnLst>
  </p:timing>
</p:sldLayout>
</file>

<file path=ppt/slideLayouts/slideLayout30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43000" y="2561695"/>
            <a:ext cx="6858000" cy="732896"/>
          </a:xfrm>
        </p:spPr>
        <p:txBody>
          <a:bodyPr numCol="1" anchor="b">
            <a:noAutofit/>
          </a:bodyPr>
          <a:lstStyle>
            <a:lvl1pPr algn="ctr">
              <a:defRPr sz="6000">
                <a:latin typeface="Calibri" charset="0"/>
                <a:ea typeface="Calibri" charset="0"/>
                <a:cs typeface="Calibri" charset="0"/>
              </a:defRPr>
            </a:lvl1pPr>
          </a:lstStyle>
          <a:p>
            <a:r>
              <a:rPr lang="en-US" dirty="0" smtClean="0"/>
              <a:t>2017-18 BENEFITS</a:t>
            </a:r>
            <a:endParaRPr lang="en-US" dirty="0"/>
          </a:p>
        </p:txBody>
      </p:sp>
      <p:sp>
        <p:nvSpPr>
          <p:cNvPr id="3" name="Subtitle 2"/>
          <p:cNvSpPr>
            <a:spLocks noGrp="1"/>
          </p:cNvSpPr>
          <p:nvPr>
            <p:ph type="subTitle" idx="1" hasCustomPrompt="1"/>
          </p:nvPr>
        </p:nvSpPr>
        <p:spPr>
          <a:xfrm>
            <a:off x="1143000" y="3381905"/>
            <a:ext cx="6858000" cy="435628"/>
          </a:xfrm>
        </p:spPr>
        <p:txBody>
          <a:bodyPr numCol="1"/>
          <a:lstStyle>
            <a:lvl1pPr marL="0" indent="0" algn="ctr">
              <a:buNone/>
              <a:defRPr sz="1800"/>
            </a:lvl1pPr>
            <a:lvl2pPr marL="342677" indent="0" algn="ctr">
              <a:buNone/>
              <a:defRPr sz="1500"/>
            </a:lvl2pPr>
            <a:lvl3pPr marL="685357" indent="0" algn="ctr">
              <a:buNone/>
              <a:defRPr sz="1300"/>
            </a:lvl3pPr>
            <a:lvl4pPr marL="1028032" indent="0" algn="ctr">
              <a:buNone/>
              <a:defRPr sz="1200"/>
            </a:lvl4pPr>
            <a:lvl5pPr marL="1370711" indent="0" algn="ctr">
              <a:buNone/>
              <a:defRPr sz="1200"/>
            </a:lvl5pPr>
            <a:lvl6pPr marL="1713387" indent="0" algn="ctr">
              <a:buNone/>
              <a:defRPr sz="1200"/>
            </a:lvl6pPr>
            <a:lvl7pPr marL="2056062" indent="0" algn="ctr">
              <a:buNone/>
              <a:defRPr sz="1200"/>
            </a:lvl7pPr>
            <a:lvl8pPr marL="2398740" indent="0" algn="ctr">
              <a:buNone/>
              <a:defRPr sz="1200"/>
            </a:lvl8pPr>
            <a:lvl9pPr marL="2741420" indent="0" algn="ctr">
              <a:buNone/>
              <a:defRPr sz="1200"/>
            </a:lvl9pPr>
          </a:lstStyle>
          <a:p>
            <a:r>
              <a:rPr lang="en-US" dirty="0" smtClean="0"/>
              <a:t>Troup County Board of Commissioners</a:t>
            </a:r>
            <a:endParaRPr lang="en-US" dirty="0"/>
          </a:p>
        </p:txBody>
      </p:sp>
      <p:pic>
        <p:nvPicPr>
          <p:cNvPr id="5" name="Picture 4"/>
          <p:cNvPicPr>
            <a:picLocks noChangeAspect="1"/>
          </p:cNvPicPr>
          <p:nvPr userDrawn="1"/>
        </p:nvPicPr>
        <p:blipFill>
          <a:blip r:embed="rId2" cstate="print"/>
          <a:stretch>
            <a:fillRect/>
          </a:stretch>
        </p:blipFill>
        <p:spPr>
          <a:xfrm>
            <a:off x="6325340" y="-5007"/>
            <a:ext cx="2818660" cy="647918"/>
          </a:xfrm>
          <a:prstGeom prst="rect">
            <a:avLst/>
          </a:prstGeom>
        </p:spPr>
      </p:pic>
      <p:pic>
        <p:nvPicPr>
          <p:cNvPr id="13" name="Picture 12"/>
          <p:cNvPicPr>
            <a:picLocks noChangeAspect="1"/>
          </p:cNvPicPr>
          <p:nvPr userDrawn="1"/>
        </p:nvPicPr>
        <p:blipFill>
          <a:blip r:embed="rId3" cstate="print"/>
          <a:stretch>
            <a:fillRect/>
          </a:stretch>
        </p:blipFill>
        <p:spPr>
          <a:xfrm>
            <a:off x="12700" y="0"/>
            <a:ext cx="6312640" cy="642906"/>
          </a:xfrm>
          <a:prstGeom prst="rect">
            <a:avLst/>
          </a:prstGeom>
        </p:spPr>
      </p:pic>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60370" y="182300"/>
            <a:ext cx="1100563" cy="921212"/>
          </a:xfrm>
          <a:prstGeom prst="rect">
            <a:avLst/>
          </a:prstGeom>
        </p:spPr>
      </p:pic>
      <p:pic>
        <p:nvPicPr>
          <p:cNvPr id="14" name="Picture 13"/>
          <p:cNvPicPr>
            <a:picLocks noChangeAspect="1"/>
          </p:cNvPicPr>
          <p:nvPr userDrawn="1"/>
        </p:nvPicPr>
        <p:blipFill>
          <a:blip r:embed="rId3" cstate="print"/>
          <a:stretch>
            <a:fillRect/>
          </a:stretch>
        </p:blipFill>
        <p:spPr>
          <a:xfrm>
            <a:off x="0" y="6590956"/>
            <a:ext cx="9144000" cy="293220"/>
          </a:xfrm>
          <a:prstGeom prst="rect">
            <a:avLst/>
          </a:prstGeom>
        </p:spPr>
      </p:pic>
      <p:sp>
        <p:nvSpPr>
          <p:cNvPr id="12" name="TextBox 11"/>
          <p:cNvSpPr txBox="1"/>
          <p:nvPr userDrawn="1"/>
        </p:nvSpPr>
        <p:spPr>
          <a:xfrm>
            <a:off x="158750" y="6590966"/>
            <a:ext cx="3608917" cy="246165"/>
          </a:xfrm>
          <a:prstGeom prst="rect">
            <a:avLst/>
          </a:prstGeom>
          <a:noFill/>
        </p:spPr>
        <p:txBody>
          <a:bodyPr wrap="square" lIns="91380" tIns="45692" rIns="91380" bIns="45692" numCol="1" rtlCol="0">
            <a:spAutoFit/>
          </a:bodyPr>
          <a:lstStyle/>
          <a:p>
            <a:r>
              <a:rPr lang="en-US" sz="1000" dirty="0">
                <a:solidFill>
                  <a:prstClr val="white"/>
                </a:solidFill>
                <a:latin typeface="Calibri" charset="0"/>
                <a:ea typeface="Calibri" charset="0"/>
                <a:cs typeface="Calibri" charset="0"/>
              </a:rPr>
              <a:t>Houze.org</a:t>
            </a:r>
          </a:p>
        </p:txBody>
      </p:sp>
    </p:spTree>
    <p:extLst>
      <p:ext uri="{BB962C8B-B14F-4D97-AF65-F5344CB8AC3E}">
        <p14:creationId xmlns:p14="http://schemas.microsoft.com/office/powerpoint/2010/main" val="274670716"/>
      </p:ext>
    </p:extLst>
  </p:cSld>
  <p:clrMapOvr>
    <a:masterClrMapping/>
  </p:clrMapOvr>
</p:sldLayout>
</file>

<file path=ppt/slideLayouts/slideLayout30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numCol="1"/>
          <a:lstStyle/>
          <a:p>
            <a:r>
              <a:rPr lang="en-US" smtClean="0"/>
              <a:t>Click to edit Master title style</a:t>
            </a:r>
            <a:endParaRPr lang="en-US" dirty="0"/>
          </a:p>
        </p:txBody>
      </p:sp>
      <p:sp>
        <p:nvSpPr>
          <p:cNvPr id="3" name="Content Placeholder 2"/>
          <p:cNvSpPr>
            <a:spLocks noGrp="1"/>
          </p:cNvSpPr>
          <p:nvPr>
            <p:ph idx="1"/>
          </p:nvPr>
        </p:nvSpPr>
        <p:spPr/>
        <p:txBody>
          <a:bodyPr numCol="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numCol="1"/>
          <a:lstStyle/>
          <a:p>
            <a:fld id="{F4D94C68-AA38-F54C-B5FB-B0BAFAC92C47}"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928270351"/>
      </p:ext>
    </p:extLst>
  </p:cSld>
  <p:clrMapOvr>
    <a:masterClrMapping/>
  </p:clrMapOvr>
</p:sldLayout>
</file>

<file path=ppt/slideLayouts/slideLayout30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59"/>
            <a:ext cx="7886700" cy="2852737"/>
          </a:xfrm>
        </p:spPr>
        <p:txBody>
          <a:bodyPr numCol="1" anchor="b"/>
          <a:lstStyle>
            <a:lvl1pPr>
              <a:defRPr sz="45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84"/>
            <a:ext cx="7886700" cy="1500187"/>
          </a:xfrm>
        </p:spPr>
        <p:txBody>
          <a:bodyPr numCol="1"/>
          <a:lstStyle>
            <a:lvl1pPr marL="0" indent="0">
              <a:buNone/>
              <a:defRPr sz="1800">
                <a:solidFill>
                  <a:schemeClr val="tx1">
                    <a:tint val="75000"/>
                  </a:schemeClr>
                </a:solidFill>
              </a:defRPr>
            </a:lvl1pPr>
            <a:lvl2pPr marL="342677" indent="0">
              <a:buNone/>
              <a:defRPr sz="1500">
                <a:solidFill>
                  <a:schemeClr val="tx1">
                    <a:tint val="75000"/>
                  </a:schemeClr>
                </a:solidFill>
              </a:defRPr>
            </a:lvl2pPr>
            <a:lvl3pPr marL="685357" indent="0">
              <a:buNone/>
              <a:defRPr sz="1300">
                <a:solidFill>
                  <a:schemeClr val="tx1">
                    <a:tint val="75000"/>
                  </a:schemeClr>
                </a:solidFill>
              </a:defRPr>
            </a:lvl3pPr>
            <a:lvl4pPr marL="1028032" indent="0">
              <a:buNone/>
              <a:defRPr sz="1200">
                <a:solidFill>
                  <a:schemeClr val="tx1">
                    <a:tint val="75000"/>
                  </a:schemeClr>
                </a:solidFill>
              </a:defRPr>
            </a:lvl4pPr>
            <a:lvl5pPr marL="1370711" indent="0">
              <a:buNone/>
              <a:defRPr sz="1200">
                <a:solidFill>
                  <a:schemeClr val="tx1">
                    <a:tint val="75000"/>
                  </a:schemeClr>
                </a:solidFill>
              </a:defRPr>
            </a:lvl5pPr>
            <a:lvl6pPr marL="1713387" indent="0">
              <a:buNone/>
              <a:defRPr sz="1200">
                <a:solidFill>
                  <a:schemeClr val="tx1">
                    <a:tint val="75000"/>
                  </a:schemeClr>
                </a:solidFill>
              </a:defRPr>
            </a:lvl6pPr>
            <a:lvl7pPr marL="2056062" indent="0">
              <a:buNone/>
              <a:defRPr sz="1200">
                <a:solidFill>
                  <a:schemeClr val="tx1">
                    <a:tint val="75000"/>
                  </a:schemeClr>
                </a:solidFill>
              </a:defRPr>
            </a:lvl7pPr>
            <a:lvl8pPr marL="2398740" indent="0">
              <a:buNone/>
              <a:defRPr sz="1200">
                <a:solidFill>
                  <a:schemeClr val="tx1">
                    <a:tint val="75000"/>
                  </a:schemeClr>
                </a:solidFill>
              </a:defRPr>
            </a:lvl8pPr>
            <a:lvl9pPr marL="2741420" indent="0">
              <a:buNone/>
              <a:defRPr sz="1200">
                <a:solidFill>
                  <a:schemeClr val="tx1">
                    <a:tint val="75000"/>
                  </a:schemeClr>
                </a:solidFill>
              </a:defRPr>
            </a:lvl9pPr>
          </a:lstStyle>
          <a:p>
            <a:pPr lvl="0"/>
            <a:r>
              <a:rPr lang="en-US" smtClean="0"/>
              <a:t>Click to edit Master text styles</a:t>
            </a:r>
          </a:p>
        </p:txBody>
      </p:sp>
      <p:sp>
        <p:nvSpPr>
          <p:cNvPr id="6" name="Slide Number Placeholder 5"/>
          <p:cNvSpPr>
            <a:spLocks noGrp="1"/>
          </p:cNvSpPr>
          <p:nvPr>
            <p:ph type="sldNum" sz="quarter" idx="12"/>
          </p:nvPr>
        </p:nvSpPr>
        <p:spPr/>
        <p:txBody>
          <a:bodyPr numCol="1"/>
          <a:lstStyle/>
          <a:p>
            <a:fld id="{F4D94C68-AA38-F54C-B5FB-B0BAFAC92C47}"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394699172"/>
      </p:ext>
    </p:extLst>
  </p:cSld>
  <p:clrMapOvr>
    <a:masterClrMapping/>
  </p:clrMapOvr>
</p:sldLayout>
</file>

<file path=ppt/slideLayouts/slideLayout30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numCol="1"/>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numCol="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numCol="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2"/>
          </p:nvPr>
        </p:nvSpPr>
        <p:spPr/>
        <p:txBody>
          <a:bodyPr numCol="1"/>
          <a:lstStyle/>
          <a:p>
            <a:fld id="{F4D94C68-AA38-F54C-B5FB-B0BAFAC92C47}"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408422514"/>
      </p:ext>
    </p:extLst>
  </p:cSld>
  <p:clrMapOvr>
    <a:masterClrMapping/>
  </p:clrMapOvr>
</p:sldLayout>
</file>

<file path=ppt/slideLayouts/slideLayout30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numCol="1"/>
          <a:lstStyle/>
          <a:p>
            <a:r>
              <a:rPr lang="en-US" smtClean="0"/>
              <a:t>Click to edit Master title style</a:t>
            </a:r>
            <a:endParaRPr lang="en-US"/>
          </a:p>
        </p:txBody>
      </p:sp>
      <p:sp>
        <p:nvSpPr>
          <p:cNvPr id="3" name="Text Placeholder 2"/>
          <p:cNvSpPr>
            <a:spLocks noGrp="1"/>
          </p:cNvSpPr>
          <p:nvPr>
            <p:ph type="body" idx="1"/>
          </p:nvPr>
        </p:nvSpPr>
        <p:spPr>
          <a:xfrm>
            <a:off x="629842" y="1681167"/>
            <a:ext cx="3868340" cy="823912"/>
          </a:xfrm>
        </p:spPr>
        <p:txBody>
          <a:bodyPr numCol="1" anchor="b"/>
          <a:lstStyle>
            <a:lvl1pPr marL="0" indent="0">
              <a:buNone/>
              <a:defRPr sz="1800" b="1"/>
            </a:lvl1pPr>
            <a:lvl2pPr marL="342677" indent="0">
              <a:buNone/>
              <a:defRPr sz="1500" b="1"/>
            </a:lvl2pPr>
            <a:lvl3pPr marL="685357" indent="0">
              <a:buNone/>
              <a:defRPr sz="1300" b="1"/>
            </a:lvl3pPr>
            <a:lvl4pPr marL="1028032" indent="0">
              <a:buNone/>
              <a:defRPr sz="1200" b="1"/>
            </a:lvl4pPr>
            <a:lvl5pPr marL="1370711" indent="0">
              <a:buNone/>
              <a:defRPr sz="1200" b="1"/>
            </a:lvl5pPr>
            <a:lvl6pPr marL="1713387" indent="0">
              <a:buNone/>
              <a:defRPr sz="1200" b="1"/>
            </a:lvl6pPr>
            <a:lvl7pPr marL="2056062" indent="0">
              <a:buNone/>
              <a:defRPr sz="1200" b="1"/>
            </a:lvl7pPr>
            <a:lvl8pPr marL="2398740" indent="0">
              <a:buNone/>
              <a:defRPr sz="1200" b="1"/>
            </a:lvl8pPr>
            <a:lvl9pPr marL="274142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numCol="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1" y="1681167"/>
            <a:ext cx="3887391" cy="823912"/>
          </a:xfrm>
        </p:spPr>
        <p:txBody>
          <a:bodyPr numCol="1" anchor="b"/>
          <a:lstStyle>
            <a:lvl1pPr marL="0" indent="0">
              <a:buNone/>
              <a:defRPr sz="1800" b="1"/>
            </a:lvl1pPr>
            <a:lvl2pPr marL="342677" indent="0">
              <a:buNone/>
              <a:defRPr sz="1500" b="1"/>
            </a:lvl2pPr>
            <a:lvl3pPr marL="685357" indent="0">
              <a:buNone/>
              <a:defRPr sz="1300" b="1"/>
            </a:lvl3pPr>
            <a:lvl4pPr marL="1028032" indent="0">
              <a:buNone/>
              <a:defRPr sz="1200" b="1"/>
            </a:lvl4pPr>
            <a:lvl5pPr marL="1370711" indent="0">
              <a:buNone/>
              <a:defRPr sz="1200" b="1"/>
            </a:lvl5pPr>
            <a:lvl6pPr marL="1713387" indent="0">
              <a:buNone/>
              <a:defRPr sz="1200" b="1"/>
            </a:lvl6pPr>
            <a:lvl7pPr marL="2056062" indent="0">
              <a:buNone/>
              <a:defRPr sz="1200" b="1"/>
            </a:lvl7pPr>
            <a:lvl8pPr marL="2398740" indent="0">
              <a:buNone/>
              <a:defRPr sz="1200" b="1"/>
            </a:lvl8pPr>
            <a:lvl9pPr marL="274142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1" y="2505075"/>
            <a:ext cx="3887391" cy="3684588"/>
          </a:xfrm>
        </p:spPr>
        <p:txBody>
          <a:bodyPr numCol="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Slide Number Placeholder 8"/>
          <p:cNvSpPr>
            <a:spLocks noGrp="1"/>
          </p:cNvSpPr>
          <p:nvPr>
            <p:ph type="sldNum" sz="quarter" idx="12"/>
          </p:nvPr>
        </p:nvSpPr>
        <p:spPr/>
        <p:txBody>
          <a:bodyPr numCol="1"/>
          <a:lstStyle/>
          <a:p>
            <a:fld id="{F4D94C68-AA38-F54C-B5FB-B0BAFAC92C47}"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973550080"/>
      </p:ext>
    </p:extLst>
  </p:cSld>
  <p:clrMapOvr>
    <a:masterClrMapping/>
  </p:clrMapOvr>
</p:sldLayout>
</file>

<file path=ppt/slideLayouts/slideLayout30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numCol="1"/>
          <a:lstStyle/>
          <a:p>
            <a:r>
              <a:rPr lang="en-US" smtClean="0"/>
              <a:t>Click to edit Master title style</a:t>
            </a:r>
            <a:endParaRPr lang="en-US"/>
          </a:p>
        </p:txBody>
      </p:sp>
      <p:sp>
        <p:nvSpPr>
          <p:cNvPr id="5" name="Slide Number Placeholder 4"/>
          <p:cNvSpPr>
            <a:spLocks noGrp="1"/>
          </p:cNvSpPr>
          <p:nvPr>
            <p:ph type="sldNum" sz="quarter" idx="12"/>
          </p:nvPr>
        </p:nvSpPr>
        <p:spPr/>
        <p:txBody>
          <a:bodyPr numCol="1"/>
          <a:lstStyle/>
          <a:p>
            <a:fld id="{F4D94C68-AA38-F54C-B5FB-B0BAFAC92C47}"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192818407"/>
      </p:ext>
    </p:extLst>
  </p:cSld>
  <p:clrMapOvr>
    <a:masterClrMapping/>
  </p:clrMapOvr>
</p:sldLayout>
</file>

<file path=ppt/slideLayouts/slideLayout30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numCol="1"/>
          <a:lstStyle/>
          <a:p>
            <a:fld id="{F4D94C68-AA38-F54C-B5FB-B0BAFAC92C47}"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825931673"/>
      </p:ext>
    </p:extLst>
  </p:cSld>
  <p:clrMapOvr>
    <a:masterClrMapping/>
  </p:clrMapOvr>
</p:sldLayout>
</file>

<file path=ppt/slideLayouts/slideLayout30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numCol="1"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46"/>
            <a:ext cx="4629150" cy="4873625"/>
          </a:xfrm>
        </p:spPr>
        <p:txBody>
          <a:bodyPr numCol="1"/>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numCol="1"/>
          <a:lstStyle>
            <a:lvl1pPr marL="0" indent="0">
              <a:buNone/>
              <a:defRPr sz="1200"/>
            </a:lvl1pPr>
            <a:lvl2pPr marL="342677" indent="0">
              <a:buNone/>
              <a:defRPr sz="1000"/>
            </a:lvl2pPr>
            <a:lvl3pPr marL="685357" indent="0">
              <a:buNone/>
              <a:defRPr sz="900"/>
            </a:lvl3pPr>
            <a:lvl4pPr marL="1028032" indent="0">
              <a:buNone/>
              <a:defRPr sz="800"/>
            </a:lvl4pPr>
            <a:lvl5pPr marL="1370711" indent="0">
              <a:buNone/>
              <a:defRPr sz="800"/>
            </a:lvl5pPr>
            <a:lvl6pPr marL="1713387" indent="0">
              <a:buNone/>
              <a:defRPr sz="800"/>
            </a:lvl6pPr>
            <a:lvl7pPr marL="2056062" indent="0">
              <a:buNone/>
              <a:defRPr sz="800"/>
            </a:lvl7pPr>
            <a:lvl8pPr marL="2398740" indent="0">
              <a:buNone/>
              <a:defRPr sz="800"/>
            </a:lvl8pPr>
            <a:lvl9pPr marL="2741420" indent="0">
              <a:buNone/>
              <a:defRPr sz="800"/>
            </a:lvl9pPr>
          </a:lstStyle>
          <a:p>
            <a:pPr lvl="0"/>
            <a:r>
              <a:rPr lang="en-US" smtClean="0"/>
              <a:t>Click to edit Master text styles</a:t>
            </a:r>
          </a:p>
        </p:txBody>
      </p:sp>
      <p:sp>
        <p:nvSpPr>
          <p:cNvPr id="7" name="Slide Number Placeholder 6"/>
          <p:cNvSpPr>
            <a:spLocks noGrp="1"/>
          </p:cNvSpPr>
          <p:nvPr>
            <p:ph type="sldNum" sz="quarter" idx="12"/>
          </p:nvPr>
        </p:nvSpPr>
        <p:spPr/>
        <p:txBody>
          <a:bodyPr numCol="1"/>
          <a:lstStyle/>
          <a:p>
            <a:fld id="{F4D94C68-AA38-F54C-B5FB-B0BAFAC92C47}"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80046951"/>
      </p:ext>
    </p:extLst>
  </p:cSld>
  <p:clrMapOvr>
    <a:masterClrMapping/>
  </p:clrMapOvr>
</p:sldLayout>
</file>

<file path=ppt/slideLayouts/slideLayout30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numCol="1"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46"/>
            <a:ext cx="4629150" cy="4873625"/>
          </a:xfrm>
        </p:spPr>
        <p:txBody>
          <a:bodyPr numCol="1"/>
          <a:lstStyle>
            <a:lvl1pPr marL="0" indent="0">
              <a:buNone/>
              <a:defRPr sz="2400"/>
            </a:lvl1pPr>
            <a:lvl2pPr marL="342677" indent="0">
              <a:buNone/>
              <a:defRPr sz="2100"/>
            </a:lvl2pPr>
            <a:lvl3pPr marL="685357" indent="0">
              <a:buNone/>
              <a:defRPr sz="1800"/>
            </a:lvl3pPr>
            <a:lvl4pPr marL="1028032" indent="0">
              <a:buNone/>
              <a:defRPr sz="1500"/>
            </a:lvl4pPr>
            <a:lvl5pPr marL="1370711" indent="0">
              <a:buNone/>
              <a:defRPr sz="1500"/>
            </a:lvl5pPr>
            <a:lvl6pPr marL="1713387" indent="0">
              <a:buNone/>
              <a:defRPr sz="1500"/>
            </a:lvl6pPr>
            <a:lvl7pPr marL="2056062" indent="0">
              <a:buNone/>
              <a:defRPr sz="1500"/>
            </a:lvl7pPr>
            <a:lvl8pPr marL="2398740" indent="0">
              <a:buNone/>
              <a:defRPr sz="1500"/>
            </a:lvl8pPr>
            <a:lvl9pPr marL="2741420" indent="0">
              <a:buNone/>
              <a:defRPr sz="1500"/>
            </a:lvl9pPr>
          </a:lstStyle>
          <a:p>
            <a:r>
              <a:rPr lang="en-US" dirty="0"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numCol="1"/>
          <a:lstStyle>
            <a:lvl1pPr marL="0" indent="0">
              <a:buNone/>
              <a:defRPr sz="1200"/>
            </a:lvl1pPr>
            <a:lvl2pPr marL="342677" indent="0">
              <a:buNone/>
              <a:defRPr sz="1000"/>
            </a:lvl2pPr>
            <a:lvl3pPr marL="685357" indent="0">
              <a:buNone/>
              <a:defRPr sz="900"/>
            </a:lvl3pPr>
            <a:lvl4pPr marL="1028032" indent="0">
              <a:buNone/>
              <a:defRPr sz="800"/>
            </a:lvl4pPr>
            <a:lvl5pPr marL="1370711" indent="0">
              <a:buNone/>
              <a:defRPr sz="800"/>
            </a:lvl5pPr>
            <a:lvl6pPr marL="1713387" indent="0">
              <a:buNone/>
              <a:defRPr sz="800"/>
            </a:lvl6pPr>
            <a:lvl7pPr marL="2056062" indent="0">
              <a:buNone/>
              <a:defRPr sz="800"/>
            </a:lvl7pPr>
            <a:lvl8pPr marL="2398740" indent="0">
              <a:buNone/>
              <a:defRPr sz="800"/>
            </a:lvl8pPr>
            <a:lvl9pPr marL="2741420" indent="0">
              <a:buNone/>
              <a:defRPr sz="800"/>
            </a:lvl9pPr>
          </a:lstStyle>
          <a:p>
            <a:pPr lvl="0"/>
            <a:r>
              <a:rPr lang="en-US" smtClean="0"/>
              <a:t>Click to edit Master text styles</a:t>
            </a:r>
          </a:p>
        </p:txBody>
      </p:sp>
      <p:sp>
        <p:nvSpPr>
          <p:cNvPr id="7" name="Slide Number Placeholder 6"/>
          <p:cNvSpPr>
            <a:spLocks noGrp="1"/>
          </p:cNvSpPr>
          <p:nvPr>
            <p:ph type="sldNum" sz="quarter" idx="12"/>
          </p:nvPr>
        </p:nvSpPr>
        <p:spPr/>
        <p:txBody>
          <a:bodyPr numCol="1"/>
          <a:lstStyle/>
          <a:p>
            <a:fld id="{F4D94C68-AA38-F54C-B5FB-B0BAFAC92C47}"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43746307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13_Title and Content">
    <p:spTree>
      <p:nvGrpSpPr>
        <p:cNvPr id="1" name=""/>
        <p:cNvGrpSpPr/>
        <p:nvPr/>
      </p:nvGrpSpPr>
      <p:grpSpPr>
        <a:xfrm>
          <a:off x="0" y="0"/>
          <a:ext cx="0" cy="0"/>
          <a:chOff x="0" y="0"/>
          <a:chExt cx="0" cy="0"/>
        </a:xfrm>
      </p:grpSpPr>
      <p:pic>
        <p:nvPicPr>
          <p:cNvPr id="112642" name="Picture 2" descr="G:\LOGOS\houzelogosm.gif"/>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a:xfrm>
            <a:off x="8338458" y="152400"/>
            <a:ext cx="653143" cy="4572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G:\LOGOS\houzelogosm.gif"/>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a:xfrm>
            <a:off x="457201" y="152400"/>
            <a:ext cx="653143" cy="45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7491801"/>
      </p:ext>
    </p:extLst>
  </p:cSld>
  <p:clrMapOvr>
    <a:masterClrMapping/>
  </p:clrMapOvr>
  <p:timing>
    <p:tnLst>
      <p:par>
        <p:cTn id="1" dur="indefinite" restart="never" nodeType="tmRoot"/>
      </p:par>
    </p:tnLst>
  </p:timing>
</p:sldLayout>
</file>

<file path=ppt/slideLayouts/slideLayout310.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pic>
        <p:nvPicPr>
          <p:cNvPr id="112642" name="Picture 2" descr="G:\LOGOS\houzelogosm.gif"/>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a:xfrm>
            <a:off x="4953001" y="76200"/>
            <a:ext cx="653143" cy="45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1676526"/>
      </p:ext>
    </p:extLst>
  </p:cSld>
  <p:clrMapOvr>
    <a:masterClrMapping/>
  </p:clrMapOvr>
  <p:timing>
    <p:tnLst>
      <p:par>
        <p:cTn id="1" dur="indefinite" restart="never" nodeType="tmRoot"/>
      </p:par>
    </p:tnLst>
  </p:timing>
</p:sldLayout>
</file>

<file path=ppt/slideLayouts/slideLayout311.xml><?xml version="1.0" encoding="utf-8"?>
<p:sldLayout xmlns:a="http://schemas.openxmlformats.org/drawingml/2006/main" xmlns:r="http://schemas.openxmlformats.org/officeDocument/2006/relationships" xmlns:p="http://schemas.openxmlformats.org/presentationml/2006/main" userDrawn="1">
  <p:cSld name="13_Title and Content">
    <p:spTree>
      <p:nvGrpSpPr>
        <p:cNvPr id="1" name=""/>
        <p:cNvGrpSpPr/>
        <p:nvPr/>
      </p:nvGrpSpPr>
      <p:grpSpPr>
        <a:xfrm>
          <a:off x="0" y="0"/>
          <a:ext cx="0" cy="0"/>
          <a:chOff x="0" y="0"/>
          <a:chExt cx="0" cy="0"/>
        </a:xfrm>
      </p:grpSpPr>
      <p:pic>
        <p:nvPicPr>
          <p:cNvPr id="112642" name="Picture 2" descr="G:\LOGOS\houzelogosm.gif"/>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a:xfrm>
            <a:off x="8338458" y="152400"/>
            <a:ext cx="653143" cy="4572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G:\LOGOS\houzelogosm.gif"/>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a:xfrm>
            <a:off x="457201" y="152400"/>
            <a:ext cx="653143" cy="45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4370689"/>
      </p:ext>
    </p:extLst>
  </p:cSld>
  <p:clrMapOvr>
    <a:masterClrMapping/>
  </p:clrMapOvr>
  <p:timing>
    <p:tnLst>
      <p:par>
        <p:cTn id="1" dur="indefinite" restart="never" nodeType="tmRoot"/>
      </p:par>
    </p:tnLst>
  </p:timing>
</p:sldLayout>
</file>

<file path=ppt/slideLayouts/slideLayout312.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pic>
        <p:nvPicPr>
          <p:cNvPr id="114690" name="Picture 2" descr="G:\LOGOS\houzelogosm.gif"/>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a:xfrm>
            <a:off x="4991100" y="76200"/>
            <a:ext cx="571500" cy="45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6684023"/>
      </p:ext>
    </p:extLst>
  </p:cSld>
  <p:clrMapOvr>
    <a:masterClrMapping/>
  </p:clrMapOvr>
  <p:timing>
    <p:tnLst>
      <p:par>
        <p:cTn id="1" dur="indefinite" restart="never" nodeType="tmRoot"/>
      </p:par>
    </p:tnLst>
  </p:timing>
</p:sldLayout>
</file>

<file path=ppt/slideLayouts/slideLayout31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pic>
        <p:nvPicPr>
          <p:cNvPr id="112642" name="Picture 2" descr="G:\LOGOS\houzelogosm.gif"/>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a:xfrm>
            <a:off x="4953001" y="76200"/>
            <a:ext cx="653143" cy="45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0772456"/>
      </p:ext>
    </p:extLst>
  </p:cSld>
  <p:clrMapOvr>
    <a:masterClrMapping/>
  </p:clrMapOvr>
  <p:timing>
    <p:tnLst>
      <p:par>
        <p:cTn id="1" dur="indefinite" restart="never" nodeType="tmRoot"/>
      </p:par>
    </p:tnLst>
  </p:timing>
</p:sldLayout>
</file>

<file path=ppt/slideLayouts/slideLayout314.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pic>
        <p:nvPicPr>
          <p:cNvPr id="112642" name="Picture 2" descr="G:\LOGOS\houzelogosm.gif"/>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a:xfrm>
            <a:off x="4953001" y="76200"/>
            <a:ext cx="653143" cy="45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830337"/>
      </p:ext>
    </p:extLst>
  </p:cSld>
  <p:clrMapOvr>
    <a:masterClrMapping/>
  </p:clrMapOvr>
  <p:timing>
    <p:tnLst>
      <p:par>
        <p:cTn id="1" dur="indefinite" restart="never" nodeType="tmRoot"/>
      </p:par>
    </p:tnLst>
  </p:timing>
</p:sldLayout>
</file>

<file path=ppt/slideLayouts/slideLayout315.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pic>
        <p:nvPicPr>
          <p:cNvPr id="112642" name="Picture 2" descr="G:\LOGOS\houzelogosm.gif"/>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a:xfrm>
            <a:off x="4953001" y="76200"/>
            <a:ext cx="653143" cy="45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2420989"/>
      </p:ext>
    </p:extLst>
  </p:cSld>
  <p:clrMapOvr>
    <a:masterClrMapping/>
  </p:clrMapOvr>
  <p:timing>
    <p:tnLst>
      <p:par>
        <p:cTn id="1" dur="indefinite" restart="never" nodeType="tmRoot"/>
      </p:par>
    </p:tnLst>
  </p:timing>
</p:sldLayout>
</file>

<file path=ppt/slideLayouts/slideLayout316.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pic>
        <p:nvPicPr>
          <p:cNvPr id="112642" name="Picture 2" descr="G:\LOGOS\houzelogosm.gif"/>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a:xfrm>
            <a:off x="4953001" y="76200"/>
            <a:ext cx="653143" cy="45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3993961"/>
      </p:ext>
    </p:extLst>
  </p:cSld>
  <p:clrMapOvr>
    <a:masterClrMapping/>
  </p:clrMapOvr>
  <p:timing>
    <p:tnLst>
      <p:par>
        <p:cTn id="1" dur="indefinite" restart="never" nodeType="tmRoot"/>
      </p:par>
    </p:tnLst>
  </p:timing>
</p:sldLayout>
</file>

<file path=ppt/slideLayouts/slideLayout317.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pic>
        <p:nvPicPr>
          <p:cNvPr id="112642" name="Picture 2" descr="G:\LOGOS\houzelogosm.gif"/>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a:xfrm>
            <a:off x="4953001" y="76200"/>
            <a:ext cx="653143" cy="45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3874517"/>
      </p:ext>
    </p:extLst>
  </p:cSld>
  <p:clrMapOvr>
    <a:masterClrMapping/>
  </p:clrMapOvr>
  <p:timing>
    <p:tnLst>
      <p:par>
        <p:cTn id="1" dur="indefinite" restart="never" nodeType="tmRoot"/>
      </p:par>
    </p:tnLst>
  </p:timing>
</p:sldLayout>
</file>

<file path=ppt/slideLayouts/slideLayout318.xml><?xml version="1.0" encoding="utf-8"?>
<p:sldLayout xmlns:a="http://schemas.openxmlformats.org/drawingml/2006/main" xmlns:r="http://schemas.openxmlformats.org/officeDocument/2006/relationships" xmlns:p="http://schemas.openxmlformats.org/presentationml/2006/main" userDrawn="1">
  <p:cSld name="2_Two Content">
    <p:spTree>
      <p:nvGrpSpPr>
        <p:cNvPr id="1" name=""/>
        <p:cNvGrpSpPr/>
        <p:nvPr/>
      </p:nvGrpSpPr>
      <p:grpSpPr>
        <a:xfrm>
          <a:off x="0" y="0"/>
          <a:ext cx="0" cy="0"/>
          <a:chOff x="0" y="0"/>
          <a:chExt cx="0" cy="0"/>
        </a:xfrm>
      </p:grpSpPr>
      <p:pic>
        <p:nvPicPr>
          <p:cNvPr id="114690" name="Picture 2" descr="G:\LOGOS\houzelogosm.gif"/>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a:xfrm>
            <a:off x="4991100" y="76200"/>
            <a:ext cx="571500" cy="45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6063146"/>
      </p:ext>
    </p:extLst>
  </p:cSld>
  <p:clrMapOvr>
    <a:masterClrMapping/>
  </p:clrMapOvr>
  <p:timing>
    <p:tnLst>
      <p:par>
        <p:cTn id="1" dur="indefinite" restart="never" nodeType="tmRoot"/>
      </p:par>
    </p:tnLst>
  </p:timing>
</p:sldLayout>
</file>

<file path=ppt/slideLayouts/slideLayout319.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pic>
        <p:nvPicPr>
          <p:cNvPr id="112642" name="Picture 2" descr="G:\LOGOS\houzelogosm.gif"/>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a:xfrm>
            <a:off x="4953001" y="76200"/>
            <a:ext cx="653143" cy="45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1300445"/>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pic>
        <p:nvPicPr>
          <p:cNvPr id="114690" name="Picture 2" descr="G:\LOGOS\houzelogosm.gif"/>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a:xfrm>
            <a:off x="4991100" y="76200"/>
            <a:ext cx="571500" cy="45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3779758"/>
      </p:ext>
    </p:extLst>
  </p:cSld>
  <p:clrMapOvr>
    <a:masterClrMapping/>
  </p:clrMapOvr>
  <p:timing>
    <p:tnLst>
      <p:par>
        <p:cTn id="1" dur="indefinite" restart="never" nodeType="tmRoot"/>
      </p:par>
    </p:tnLst>
  </p:timing>
</p:sldLayout>
</file>

<file path=ppt/slideLayouts/slideLayout320.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pic>
        <p:nvPicPr>
          <p:cNvPr id="112642" name="Picture 2" descr="G:\LOGOS\houzelogosm.gif"/>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a:xfrm>
            <a:off x="4953001" y="76200"/>
            <a:ext cx="653143" cy="45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8815744"/>
      </p:ext>
    </p:extLst>
  </p:cSld>
  <p:clrMapOvr>
    <a:masterClrMapping/>
  </p:clrMapOvr>
  <p:timing>
    <p:tnLst>
      <p:par>
        <p:cTn id="1" dur="indefinite" restart="never" nodeType="tmRoot"/>
      </p:par>
    </p:tnLst>
  </p:timing>
</p:sldLayout>
</file>

<file path=ppt/slideLayouts/slideLayout3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43000" y="2561695"/>
            <a:ext cx="6858000" cy="732896"/>
          </a:xfrm>
        </p:spPr>
        <p:txBody>
          <a:bodyPr numCol="1" anchor="b">
            <a:noAutofit/>
          </a:bodyPr>
          <a:lstStyle>
            <a:lvl1pPr algn="ctr">
              <a:defRPr sz="6000">
                <a:latin typeface="Calibri" charset="0"/>
                <a:ea typeface="Calibri" charset="0"/>
                <a:cs typeface="Calibri" charset="0"/>
              </a:defRPr>
            </a:lvl1pPr>
          </a:lstStyle>
          <a:p>
            <a:r>
              <a:rPr lang="en-US" dirty="0" smtClean="0"/>
              <a:t>2017-18 BENEFITS</a:t>
            </a:r>
            <a:endParaRPr lang="en-US" dirty="0"/>
          </a:p>
        </p:txBody>
      </p:sp>
      <p:sp>
        <p:nvSpPr>
          <p:cNvPr id="3" name="Subtitle 2"/>
          <p:cNvSpPr>
            <a:spLocks noGrp="1"/>
          </p:cNvSpPr>
          <p:nvPr>
            <p:ph type="subTitle" idx="1" hasCustomPrompt="1"/>
          </p:nvPr>
        </p:nvSpPr>
        <p:spPr>
          <a:xfrm>
            <a:off x="1143000" y="3381905"/>
            <a:ext cx="6858000" cy="435628"/>
          </a:xfrm>
        </p:spPr>
        <p:txBody>
          <a:bodyPr numCol="1"/>
          <a:lstStyle>
            <a:lvl1pPr marL="0" indent="0" algn="ctr">
              <a:buNone/>
              <a:defRPr sz="1800"/>
            </a:lvl1pPr>
            <a:lvl2pPr marL="342677" indent="0" algn="ctr">
              <a:buNone/>
              <a:defRPr sz="1500"/>
            </a:lvl2pPr>
            <a:lvl3pPr marL="685357" indent="0" algn="ctr">
              <a:buNone/>
              <a:defRPr sz="1300"/>
            </a:lvl3pPr>
            <a:lvl4pPr marL="1028032" indent="0" algn="ctr">
              <a:buNone/>
              <a:defRPr sz="1200"/>
            </a:lvl4pPr>
            <a:lvl5pPr marL="1370711" indent="0" algn="ctr">
              <a:buNone/>
              <a:defRPr sz="1200"/>
            </a:lvl5pPr>
            <a:lvl6pPr marL="1713387" indent="0" algn="ctr">
              <a:buNone/>
              <a:defRPr sz="1200"/>
            </a:lvl6pPr>
            <a:lvl7pPr marL="2056062" indent="0" algn="ctr">
              <a:buNone/>
              <a:defRPr sz="1200"/>
            </a:lvl7pPr>
            <a:lvl8pPr marL="2398740" indent="0" algn="ctr">
              <a:buNone/>
              <a:defRPr sz="1200"/>
            </a:lvl8pPr>
            <a:lvl9pPr marL="2741420" indent="0" algn="ctr">
              <a:buNone/>
              <a:defRPr sz="1200"/>
            </a:lvl9pPr>
          </a:lstStyle>
          <a:p>
            <a:r>
              <a:rPr lang="en-US" dirty="0" smtClean="0"/>
              <a:t>Troup County Board of Commissioners</a:t>
            </a:r>
            <a:endParaRPr lang="en-US" dirty="0"/>
          </a:p>
        </p:txBody>
      </p:sp>
      <p:pic>
        <p:nvPicPr>
          <p:cNvPr id="5" name="Picture 4"/>
          <p:cNvPicPr>
            <a:picLocks noChangeAspect="1"/>
          </p:cNvPicPr>
          <p:nvPr userDrawn="1"/>
        </p:nvPicPr>
        <p:blipFill>
          <a:blip r:embed="rId2" cstate="print"/>
          <a:stretch>
            <a:fillRect/>
          </a:stretch>
        </p:blipFill>
        <p:spPr>
          <a:xfrm>
            <a:off x="6325340" y="-5007"/>
            <a:ext cx="2818660" cy="647918"/>
          </a:xfrm>
          <a:prstGeom prst="rect">
            <a:avLst/>
          </a:prstGeom>
        </p:spPr>
      </p:pic>
      <p:pic>
        <p:nvPicPr>
          <p:cNvPr id="13" name="Picture 12"/>
          <p:cNvPicPr>
            <a:picLocks noChangeAspect="1"/>
          </p:cNvPicPr>
          <p:nvPr userDrawn="1"/>
        </p:nvPicPr>
        <p:blipFill>
          <a:blip r:embed="rId3" cstate="print"/>
          <a:stretch>
            <a:fillRect/>
          </a:stretch>
        </p:blipFill>
        <p:spPr>
          <a:xfrm>
            <a:off x="12700" y="0"/>
            <a:ext cx="6312640" cy="642906"/>
          </a:xfrm>
          <a:prstGeom prst="rect">
            <a:avLst/>
          </a:prstGeom>
        </p:spPr>
      </p:pic>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60370" y="182300"/>
            <a:ext cx="1100563" cy="921212"/>
          </a:xfrm>
          <a:prstGeom prst="rect">
            <a:avLst/>
          </a:prstGeom>
        </p:spPr>
      </p:pic>
      <p:pic>
        <p:nvPicPr>
          <p:cNvPr id="14" name="Picture 13"/>
          <p:cNvPicPr>
            <a:picLocks noChangeAspect="1"/>
          </p:cNvPicPr>
          <p:nvPr userDrawn="1"/>
        </p:nvPicPr>
        <p:blipFill>
          <a:blip r:embed="rId3" cstate="print"/>
          <a:stretch>
            <a:fillRect/>
          </a:stretch>
        </p:blipFill>
        <p:spPr>
          <a:xfrm>
            <a:off x="0" y="6590956"/>
            <a:ext cx="9144000" cy="293220"/>
          </a:xfrm>
          <a:prstGeom prst="rect">
            <a:avLst/>
          </a:prstGeom>
        </p:spPr>
      </p:pic>
      <p:sp>
        <p:nvSpPr>
          <p:cNvPr id="12" name="TextBox 11"/>
          <p:cNvSpPr txBox="1"/>
          <p:nvPr userDrawn="1"/>
        </p:nvSpPr>
        <p:spPr>
          <a:xfrm>
            <a:off x="158750" y="6590966"/>
            <a:ext cx="3608917" cy="246165"/>
          </a:xfrm>
          <a:prstGeom prst="rect">
            <a:avLst/>
          </a:prstGeom>
          <a:noFill/>
        </p:spPr>
        <p:txBody>
          <a:bodyPr wrap="square" lIns="91380" tIns="45692" rIns="91380" bIns="45692" numCol="1" rtlCol="0">
            <a:spAutoFit/>
          </a:bodyPr>
          <a:lstStyle/>
          <a:p>
            <a:r>
              <a:rPr lang="en-US" sz="1000" dirty="0">
                <a:solidFill>
                  <a:prstClr val="white"/>
                </a:solidFill>
                <a:latin typeface="Calibri" charset="0"/>
                <a:ea typeface="Calibri" charset="0"/>
                <a:cs typeface="Calibri" charset="0"/>
              </a:rPr>
              <a:t>Houze.org</a:t>
            </a:r>
          </a:p>
        </p:txBody>
      </p:sp>
    </p:spTree>
    <p:extLst>
      <p:ext uri="{BB962C8B-B14F-4D97-AF65-F5344CB8AC3E}">
        <p14:creationId xmlns:p14="http://schemas.microsoft.com/office/powerpoint/2010/main" val="1733887832"/>
      </p:ext>
    </p:extLst>
  </p:cSld>
  <p:clrMapOvr>
    <a:masterClrMapping/>
  </p:clrMapOvr>
</p:sldLayout>
</file>

<file path=ppt/slideLayouts/slideLayout3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numCol="1"/>
          <a:lstStyle/>
          <a:p>
            <a:r>
              <a:rPr lang="en-US" smtClean="0"/>
              <a:t>Click to edit Master title style</a:t>
            </a:r>
            <a:endParaRPr lang="en-US" dirty="0"/>
          </a:p>
        </p:txBody>
      </p:sp>
      <p:sp>
        <p:nvSpPr>
          <p:cNvPr id="3" name="Content Placeholder 2"/>
          <p:cNvSpPr>
            <a:spLocks noGrp="1"/>
          </p:cNvSpPr>
          <p:nvPr>
            <p:ph idx="1"/>
          </p:nvPr>
        </p:nvSpPr>
        <p:spPr/>
        <p:txBody>
          <a:bodyPr numCol="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numCol="1"/>
          <a:lstStyle/>
          <a:p>
            <a:fld id="{F4D94C68-AA38-F54C-B5FB-B0BAFAC92C47}"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4112237732"/>
      </p:ext>
    </p:extLst>
  </p:cSld>
  <p:clrMapOvr>
    <a:masterClrMapping/>
  </p:clrMapOvr>
</p:sldLayout>
</file>

<file path=ppt/slideLayouts/slideLayout3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59"/>
            <a:ext cx="7886700" cy="2852737"/>
          </a:xfrm>
        </p:spPr>
        <p:txBody>
          <a:bodyPr numCol="1" anchor="b"/>
          <a:lstStyle>
            <a:lvl1pPr>
              <a:defRPr sz="45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84"/>
            <a:ext cx="7886700" cy="1500187"/>
          </a:xfrm>
        </p:spPr>
        <p:txBody>
          <a:bodyPr numCol="1"/>
          <a:lstStyle>
            <a:lvl1pPr marL="0" indent="0">
              <a:buNone/>
              <a:defRPr sz="1800">
                <a:solidFill>
                  <a:schemeClr val="tx1">
                    <a:tint val="75000"/>
                  </a:schemeClr>
                </a:solidFill>
              </a:defRPr>
            </a:lvl1pPr>
            <a:lvl2pPr marL="342677" indent="0">
              <a:buNone/>
              <a:defRPr sz="1500">
                <a:solidFill>
                  <a:schemeClr val="tx1">
                    <a:tint val="75000"/>
                  </a:schemeClr>
                </a:solidFill>
              </a:defRPr>
            </a:lvl2pPr>
            <a:lvl3pPr marL="685357" indent="0">
              <a:buNone/>
              <a:defRPr sz="1300">
                <a:solidFill>
                  <a:schemeClr val="tx1">
                    <a:tint val="75000"/>
                  </a:schemeClr>
                </a:solidFill>
              </a:defRPr>
            </a:lvl3pPr>
            <a:lvl4pPr marL="1028032" indent="0">
              <a:buNone/>
              <a:defRPr sz="1200">
                <a:solidFill>
                  <a:schemeClr val="tx1">
                    <a:tint val="75000"/>
                  </a:schemeClr>
                </a:solidFill>
              </a:defRPr>
            </a:lvl4pPr>
            <a:lvl5pPr marL="1370711" indent="0">
              <a:buNone/>
              <a:defRPr sz="1200">
                <a:solidFill>
                  <a:schemeClr val="tx1">
                    <a:tint val="75000"/>
                  </a:schemeClr>
                </a:solidFill>
              </a:defRPr>
            </a:lvl5pPr>
            <a:lvl6pPr marL="1713387" indent="0">
              <a:buNone/>
              <a:defRPr sz="1200">
                <a:solidFill>
                  <a:schemeClr val="tx1">
                    <a:tint val="75000"/>
                  </a:schemeClr>
                </a:solidFill>
              </a:defRPr>
            </a:lvl6pPr>
            <a:lvl7pPr marL="2056062" indent="0">
              <a:buNone/>
              <a:defRPr sz="1200">
                <a:solidFill>
                  <a:schemeClr val="tx1">
                    <a:tint val="75000"/>
                  </a:schemeClr>
                </a:solidFill>
              </a:defRPr>
            </a:lvl7pPr>
            <a:lvl8pPr marL="2398740" indent="0">
              <a:buNone/>
              <a:defRPr sz="1200">
                <a:solidFill>
                  <a:schemeClr val="tx1">
                    <a:tint val="75000"/>
                  </a:schemeClr>
                </a:solidFill>
              </a:defRPr>
            </a:lvl8pPr>
            <a:lvl9pPr marL="2741420" indent="0">
              <a:buNone/>
              <a:defRPr sz="1200">
                <a:solidFill>
                  <a:schemeClr val="tx1">
                    <a:tint val="75000"/>
                  </a:schemeClr>
                </a:solidFill>
              </a:defRPr>
            </a:lvl9pPr>
          </a:lstStyle>
          <a:p>
            <a:pPr lvl="0"/>
            <a:r>
              <a:rPr lang="en-US" smtClean="0"/>
              <a:t>Click to edit Master text styles</a:t>
            </a:r>
          </a:p>
        </p:txBody>
      </p:sp>
      <p:sp>
        <p:nvSpPr>
          <p:cNvPr id="6" name="Slide Number Placeholder 5"/>
          <p:cNvSpPr>
            <a:spLocks noGrp="1"/>
          </p:cNvSpPr>
          <p:nvPr>
            <p:ph type="sldNum" sz="quarter" idx="12"/>
          </p:nvPr>
        </p:nvSpPr>
        <p:spPr/>
        <p:txBody>
          <a:bodyPr numCol="1"/>
          <a:lstStyle/>
          <a:p>
            <a:fld id="{F4D94C68-AA38-F54C-B5FB-B0BAFAC92C47}"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182074110"/>
      </p:ext>
    </p:extLst>
  </p:cSld>
  <p:clrMapOvr>
    <a:masterClrMapping/>
  </p:clrMapOvr>
</p:sldLayout>
</file>

<file path=ppt/slideLayouts/slideLayout3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numCol="1"/>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numCol="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numCol="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2"/>
          </p:nvPr>
        </p:nvSpPr>
        <p:spPr/>
        <p:txBody>
          <a:bodyPr numCol="1"/>
          <a:lstStyle/>
          <a:p>
            <a:fld id="{F4D94C68-AA38-F54C-B5FB-B0BAFAC92C47}"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549787105"/>
      </p:ext>
    </p:extLst>
  </p:cSld>
  <p:clrMapOvr>
    <a:masterClrMapping/>
  </p:clrMapOvr>
</p:sldLayout>
</file>

<file path=ppt/slideLayouts/slideLayout3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numCol="1"/>
          <a:lstStyle/>
          <a:p>
            <a:r>
              <a:rPr lang="en-US" smtClean="0"/>
              <a:t>Click to edit Master title style</a:t>
            </a:r>
            <a:endParaRPr lang="en-US"/>
          </a:p>
        </p:txBody>
      </p:sp>
      <p:sp>
        <p:nvSpPr>
          <p:cNvPr id="3" name="Text Placeholder 2"/>
          <p:cNvSpPr>
            <a:spLocks noGrp="1"/>
          </p:cNvSpPr>
          <p:nvPr>
            <p:ph type="body" idx="1"/>
          </p:nvPr>
        </p:nvSpPr>
        <p:spPr>
          <a:xfrm>
            <a:off x="629842" y="1681167"/>
            <a:ext cx="3868340" cy="823912"/>
          </a:xfrm>
        </p:spPr>
        <p:txBody>
          <a:bodyPr numCol="1" anchor="b"/>
          <a:lstStyle>
            <a:lvl1pPr marL="0" indent="0">
              <a:buNone/>
              <a:defRPr sz="1800" b="1"/>
            </a:lvl1pPr>
            <a:lvl2pPr marL="342677" indent="0">
              <a:buNone/>
              <a:defRPr sz="1500" b="1"/>
            </a:lvl2pPr>
            <a:lvl3pPr marL="685357" indent="0">
              <a:buNone/>
              <a:defRPr sz="1300" b="1"/>
            </a:lvl3pPr>
            <a:lvl4pPr marL="1028032" indent="0">
              <a:buNone/>
              <a:defRPr sz="1200" b="1"/>
            </a:lvl4pPr>
            <a:lvl5pPr marL="1370711" indent="0">
              <a:buNone/>
              <a:defRPr sz="1200" b="1"/>
            </a:lvl5pPr>
            <a:lvl6pPr marL="1713387" indent="0">
              <a:buNone/>
              <a:defRPr sz="1200" b="1"/>
            </a:lvl6pPr>
            <a:lvl7pPr marL="2056062" indent="0">
              <a:buNone/>
              <a:defRPr sz="1200" b="1"/>
            </a:lvl7pPr>
            <a:lvl8pPr marL="2398740" indent="0">
              <a:buNone/>
              <a:defRPr sz="1200" b="1"/>
            </a:lvl8pPr>
            <a:lvl9pPr marL="274142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numCol="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1" y="1681167"/>
            <a:ext cx="3887391" cy="823912"/>
          </a:xfrm>
        </p:spPr>
        <p:txBody>
          <a:bodyPr numCol="1" anchor="b"/>
          <a:lstStyle>
            <a:lvl1pPr marL="0" indent="0">
              <a:buNone/>
              <a:defRPr sz="1800" b="1"/>
            </a:lvl1pPr>
            <a:lvl2pPr marL="342677" indent="0">
              <a:buNone/>
              <a:defRPr sz="1500" b="1"/>
            </a:lvl2pPr>
            <a:lvl3pPr marL="685357" indent="0">
              <a:buNone/>
              <a:defRPr sz="1300" b="1"/>
            </a:lvl3pPr>
            <a:lvl4pPr marL="1028032" indent="0">
              <a:buNone/>
              <a:defRPr sz="1200" b="1"/>
            </a:lvl4pPr>
            <a:lvl5pPr marL="1370711" indent="0">
              <a:buNone/>
              <a:defRPr sz="1200" b="1"/>
            </a:lvl5pPr>
            <a:lvl6pPr marL="1713387" indent="0">
              <a:buNone/>
              <a:defRPr sz="1200" b="1"/>
            </a:lvl6pPr>
            <a:lvl7pPr marL="2056062" indent="0">
              <a:buNone/>
              <a:defRPr sz="1200" b="1"/>
            </a:lvl7pPr>
            <a:lvl8pPr marL="2398740" indent="0">
              <a:buNone/>
              <a:defRPr sz="1200" b="1"/>
            </a:lvl8pPr>
            <a:lvl9pPr marL="274142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1" y="2505075"/>
            <a:ext cx="3887391" cy="3684588"/>
          </a:xfrm>
        </p:spPr>
        <p:txBody>
          <a:bodyPr numCol="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Slide Number Placeholder 8"/>
          <p:cNvSpPr>
            <a:spLocks noGrp="1"/>
          </p:cNvSpPr>
          <p:nvPr>
            <p:ph type="sldNum" sz="quarter" idx="12"/>
          </p:nvPr>
        </p:nvSpPr>
        <p:spPr/>
        <p:txBody>
          <a:bodyPr numCol="1"/>
          <a:lstStyle/>
          <a:p>
            <a:fld id="{F4D94C68-AA38-F54C-B5FB-B0BAFAC92C47}"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798851013"/>
      </p:ext>
    </p:extLst>
  </p:cSld>
  <p:clrMapOvr>
    <a:masterClrMapping/>
  </p:clrMapOvr>
</p:sldLayout>
</file>

<file path=ppt/slideLayouts/slideLayout3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numCol="1"/>
          <a:lstStyle/>
          <a:p>
            <a:r>
              <a:rPr lang="en-US" smtClean="0"/>
              <a:t>Click to edit Master title style</a:t>
            </a:r>
            <a:endParaRPr lang="en-US"/>
          </a:p>
        </p:txBody>
      </p:sp>
      <p:sp>
        <p:nvSpPr>
          <p:cNvPr id="5" name="Slide Number Placeholder 4"/>
          <p:cNvSpPr>
            <a:spLocks noGrp="1"/>
          </p:cNvSpPr>
          <p:nvPr>
            <p:ph type="sldNum" sz="quarter" idx="12"/>
          </p:nvPr>
        </p:nvSpPr>
        <p:spPr/>
        <p:txBody>
          <a:bodyPr numCol="1"/>
          <a:lstStyle/>
          <a:p>
            <a:fld id="{F4D94C68-AA38-F54C-B5FB-B0BAFAC92C47}"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790331967"/>
      </p:ext>
    </p:extLst>
  </p:cSld>
  <p:clrMapOvr>
    <a:masterClrMapping/>
  </p:clrMapOvr>
</p:sldLayout>
</file>

<file path=ppt/slideLayouts/slideLayout3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numCol="1"/>
          <a:lstStyle/>
          <a:p>
            <a:fld id="{F4D94C68-AA38-F54C-B5FB-B0BAFAC92C47}"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563943932"/>
      </p:ext>
    </p:extLst>
  </p:cSld>
  <p:clrMapOvr>
    <a:masterClrMapping/>
  </p:clrMapOvr>
</p:sldLayout>
</file>

<file path=ppt/slideLayouts/slideLayout3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numCol="1"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46"/>
            <a:ext cx="4629150" cy="4873625"/>
          </a:xfrm>
        </p:spPr>
        <p:txBody>
          <a:bodyPr numCol="1"/>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numCol="1"/>
          <a:lstStyle>
            <a:lvl1pPr marL="0" indent="0">
              <a:buNone/>
              <a:defRPr sz="1200"/>
            </a:lvl1pPr>
            <a:lvl2pPr marL="342677" indent="0">
              <a:buNone/>
              <a:defRPr sz="1000"/>
            </a:lvl2pPr>
            <a:lvl3pPr marL="685357" indent="0">
              <a:buNone/>
              <a:defRPr sz="900"/>
            </a:lvl3pPr>
            <a:lvl4pPr marL="1028032" indent="0">
              <a:buNone/>
              <a:defRPr sz="800"/>
            </a:lvl4pPr>
            <a:lvl5pPr marL="1370711" indent="0">
              <a:buNone/>
              <a:defRPr sz="800"/>
            </a:lvl5pPr>
            <a:lvl6pPr marL="1713387" indent="0">
              <a:buNone/>
              <a:defRPr sz="800"/>
            </a:lvl6pPr>
            <a:lvl7pPr marL="2056062" indent="0">
              <a:buNone/>
              <a:defRPr sz="800"/>
            </a:lvl7pPr>
            <a:lvl8pPr marL="2398740" indent="0">
              <a:buNone/>
              <a:defRPr sz="800"/>
            </a:lvl8pPr>
            <a:lvl9pPr marL="2741420" indent="0">
              <a:buNone/>
              <a:defRPr sz="800"/>
            </a:lvl9pPr>
          </a:lstStyle>
          <a:p>
            <a:pPr lvl="0"/>
            <a:r>
              <a:rPr lang="en-US" smtClean="0"/>
              <a:t>Click to edit Master text styles</a:t>
            </a:r>
          </a:p>
        </p:txBody>
      </p:sp>
      <p:sp>
        <p:nvSpPr>
          <p:cNvPr id="7" name="Slide Number Placeholder 6"/>
          <p:cNvSpPr>
            <a:spLocks noGrp="1"/>
          </p:cNvSpPr>
          <p:nvPr>
            <p:ph type="sldNum" sz="quarter" idx="12"/>
          </p:nvPr>
        </p:nvSpPr>
        <p:spPr/>
        <p:txBody>
          <a:bodyPr numCol="1"/>
          <a:lstStyle/>
          <a:p>
            <a:fld id="{F4D94C68-AA38-F54C-B5FB-B0BAFAC92C47}"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554252997"/>
      </p:ext>
    </p:extLst>
  </p:cSld>
  <p:clrMapOvr>
    <a:masterClrMapping/>
  </p:clrMapOvr>
</p:sldLayout>
</file>

<file path=ppt/slideLayouts/slideLayout3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numCol="1"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46"/>
            <a:ext cx="4629150" cy="4873625"/>
          </a:xfrm>
        </p:spPr>
        <p:txBody>
          <a:bodyPr numCol="1"/>
          <a:lstStyle>
            <a:lvl1pPr marL="0" indent="0">
              <a:buNone/>
              <a:defRPr sz="2400"/>
            </a:lvl1pPr>
            <a:lvl2pPr marL="342677" indent="0">
              <a:buNone/>
              <a:defRPr sz="2100"/>
            </a:lvl2pPr>
            <a:lvl3pPr marL="685357" indent="0">
              <a:buNone/>
              <a:defRPr sz="1800"/>
            </a:lvl3pPr>
            <a:lvl4pPr marL="1028032" indent="0">
              <a:buNone/>
              <a:defRPr sz="1500"/>
            </a:lvl4pPr>
            <a:lvl5pPr marL="1370711" indent="0">
              <a:buNone/>
              <a:defRPr sz="1500"/>
            </a:lvl5pPr>
            <a:lvl6pPr marL="1713387" indent="0">
              <a:buNone/>
              <a:defRPr sz="1500"/>
            </a:lvl6pPr>
            <a:lvl7pPr marL="2056062" indent="0">
              <a:buNone/>
              <a:defRPr sz="1500"/>
            </a:lvl7pPr>
            <a:lvl8pPr marL="2398740" indent="0">
              <a:buNone/>
              <a:defRPr sz="1500"/>
            </a:lvl8pPr>
            <a:lvl9pPr marL="2741420" indent="0">
              <a:buNone/>
              <a:defRPr sz="1500"/>
            </a:lvl9pPr>
          </a:lstStyle>
          <a:p>
            <a:r>
              <a:rPr lang="en-US" dirty="0"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numCol="1"/>
          <a:lstStyle>
            <a:lvl1pPr marL="0" indent="0">
              <a:buNone/>
              <a:defRPr sz="1200"/>
            </a:lvl1pPr>
            <a:lvl2pPr marL="342677" indent="0">
              <a:buNone/>
              <a:defRPr sz="1000"/>
            </a:lvl2pPr>
            <a:lvl3pPr marL="685357" indent="0">
              <a:buNone/>
              <a:defRPr sz="900"/>
            </a:lvl3pPr>
            <a:lvl4pPr marL="1028032" indent="0">
              <a:buNone/>
              <a:defRPr sz="800"/>
            </a:lvl4pPr>
            <a:lvl5pPr marL="1370711" indent="0">
              <a:buNone/>
              <a:defRPr sz="800"/>
            </a:lvl5pPr>
            <a:lvl6pPr marL="1713387" indent="0">
              <a:buNone/>
              <a:defRPr sz="800"/>
            </a:lvl6pPr>
            <a:lvl7pPr marL="2056062" indent="0">
              <a:buNone/>
              <a:defRPr sz="800"/>
            </a:lvl7pPr>
            <a:lvl8pPr marL="2398740" indent="0">
              <a:buNone/>
              <a:defRPr sz="800"/>
            </a:lvl8pPr>
            <a:lvl9pPr marL="2741420" indent="0">
              <a:buNone/>
              <a:defRPr sz="800"/>
            </a:lvl9pPr>
          </a:lstStyle>
          <a:p>
            <a:pPr lvl="0"/>
            <a:r>
              <a:rPr lang="en-US" smtClean="0"/>
              <a:t>Click to edit Master text styles</a:t>
            </a:r>
          </a:p>
        </p:txBody>
      </p:sp>
      <p:sp>
        <p:nvSpPr>
          <p:cNvPr id="7" name="Slide Number Placeholder 6"/>
          <p:cNvSpPr>
            <a:spLocks noGrp="1"/>
          </p:cNvSpPr>
          <p:nvPr>
            <p:ph type="sldNum" sz="quarter" idx="12"/>
          </p:nvPr>
        </p:nvSpPr>
        <p:spPr/>
        <p:txBody>
          <a:bodyPr numCol="1"/>
          <a:lstStyle/>
          <a:p>
            <a:fld id="{F4D94C68-AA38-F54C-B5FB-B0BAFAC92C47}"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43571059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pic>
        <p:nvPicPr>
          <p:cNvPr id="112642" name="Picture 2" descr="G:\LOGOS\houzelogosm.gif"/>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a:xfrm>
            <a:off x="4953001" y="76200"/>
            <a:ext cx="653143" cy="45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152901"/>
      </p:ext>
    </p:extLst>
  </p:cSld>
  <p:clrMapOvr>
    <a:masterClrMapping/>
  </p:clrMapOvr>
  <p:timing>
    <p:tnLst>
      <p:par>
        <p:cTn id="1" dur="indefinite" restart="never" nodeType="tmRoot"/>
      </p:par>
    </p:tnLst>
  </p:timing>
</p:sldLayout>
</file>

<file path=ppt/slideLayouts/slideLayout330.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pic>
        <p:nvPicPr>
          <p:cNvPr id="112642" name="Picture 2" descr="G:\LOGOS\houzelogosm.gif"/>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a:xfrm>
            <a:off x="4953001" y="76200"/>
            <a:ext cx="653143" cy="45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8850449"/>
      </p:ext>
    </p:extLst>
  </p:cSld>
  <p:clrMapOvr>
    <a:masterClrMapping/>
  </p:clrMapOvr>
  <p:timing>
    <p:tnLst>
      <p:par>
        <p:cTn id="1" dur="indefinite" restart="never" nodeType="tmRoot"/>
      </p:par>
    </p:tnLst>
  </p:timing>
</p:sldLayout>
</file>

<file path=ppt/slideLayouts/slideLayout331.xml><?xml version="1.0" encoding="utf-8"?>
<p:sldLayout xmlns:a="http://schemas.openxmlformats.org/drawingml/2006/main" xmlns:r="http://schemas.openxmlformats.org/officeDocument/2006/relationships" xmlns:p="http://schemas.openxmlformats.org/presentationml/2006/main" userDrawn="1">
  <p:cSld name="13_Title and Content">
    <p:spTree>
      <p:nvGrpSpPr>
        <p:cNvPr id="1" name=""/>
        <p:cNvGrpSpPr/>
        <p:nvPr/>
      </p:nvGrpSpPr>
      <p:grpSpPr>
        <a:xfrm>
          <a:off x="0" y="0"/>
          <a:ext cx="0" cy="0"/>
          <a:chOff x="0" y="0"/>
          <a:chExt cx="0" cy="0"/>
        </a:xfrm>
      </p:grpSpPr>
      <p:pic>
        <p:nvPicPr>
          <p:cNvPr id="112642" name="Picture 2" descr="G:\LOGOS\houzelogosm.gif"/>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a:xfrm>
            <a:off x="8338458" y="152400"/>
            <a:ext cx="653143" cy="4572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G:\LOGOS\houzelogosm.gif"/>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a:xfrm>
            <a:off x="457201" y="152400"/>
            <a:ext cx="653143" cy="45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0385812"/>
      </p:ext>
    </p:extLst>
  </p:cSld>
  <p:clrMapOvr>
    <a:masterClrMapping/>
  </p:clrMapOvr>
  <p:timing>
    <p:tnLst>
      <p:par>
        <p:cTn id="1" dur="indefinite" restart="never" nodeType="tmRoot"/>
      </p:par>
    </p:tnLst>
  </p:timing>
</p:sldLayout>
</file>

<file path=ppt/slideLayouts/slideLayout332.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pic>
        <p:nvPicPr>
          <p:cNvPr id="114690" name="Picture 2" descr="G:\LOGOS\houzelogosm.gif"/>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a:xfrm>
            <a:off x="4991100" y="76200"/>
            <a:ext cx="571500" cy="45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2807457"/>
      </p:ext>
    </p:extLst>
  </p:cSld>
  <p:clrMapOvr>
    <a:masterClrMapping/>
  </p:clrMapOvr>
  <p:timing>
    <p:tnLst>
      <p:par>
        <p:cTn id="1" dur="indefinite" restart="never" nodeType="tmRoot"/>
      </p:par>
    </p:tnLst>
  </p:timing>
</p:sldLayout>
</file>

<file path=ppt/slideLayouts/slideLayout33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pic>
        <p:nvPicPr>
          <p:cNvPr id="112642" name="Picture 2" descr="G:\LOGOS\houzelogosm.gif"/>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a:xfrm>
            <a:off x="4953001" y="76200"/>
            <a:ext cx="653143" cy="45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9735202"/>
      </p:ext>
    </p:extLst>
  </p:cSld>
  <p:clrMapOvr>
    <a:masterClrMapping/>
  </p:clrMapOvr>
  <p:timing>
    <p:tnLst>
      <p:par>
        <p:cTn id="1" dur="indefinite" restart="never" nodeType="tmRoot"/>
      </p:par>
    </p:tnLst>
  </p:timing>
</p:sldLayout>
</file>

<file path=ppt/slideLayouts/slideLayout334.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pic>
        <p:nvPicPr>
          <p:cNvPr id="112642" name="Picture 2" descr="G:\LOGOS\houzelogosm.gif"/>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a:xfrm>
            <a:off x="4953001" y="76200"/>
            <a:ext cx="653143" cy="45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5449180"/>
      </p:ext>
    </p:extLst>
  </p:cSld>
  <p:clrMapOvr>
    <a:masterClrMapping/>
  </p:clrMapOvr>
  <p:timing>
    <p:tnLst>
      <p:par>
        <p:cTn id="1" dur="indefinite" restart="never" nodeType="tmRoot"/>
      </p:par>
    </p:tnLst>
  </p:timing>
</p:sldLayout>
</file>

<file path=ppt/slideLayouts/slideLayout335.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pic>
        <p:nvPicPr>
          <p:cNvPr id="112642" name="Picture 2" descr="G:\LOGOS\houzelogosm.gif"/>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a:xfrm>
            <a:off x="4953001" y="76200"/>
            <a:ext cx="653143" cy="45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269936"/>
      </p:ext>
    </p:extLst>
  </p:cSld>
  <p:clrMapOvr>
    <a:masterClrMapping/>
  </p:clrMapOvr>
  <p:timing>
    <p:tnLst>
      <p:par>
        <p:cTn id="1" dur="indefinite" restart="never" nodeType="tmRoot"/>
      </p:par>
    </p:tnLst>
  </p:timing>
</p:sldLayout>
</file>

<file path=ppt/slideLayouts/slideLayout336.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pic>
        <p:nvPicPr>
          <p:cNvPr id="112642" name="Picture 2" descr="G:\LOGOS\houzelogosm.gif"/>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a:xfrm>
            <a:off x="4953001" y="76200"/>
            <a:ext cx="653143" cy="45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8578112"/>
      </p:ext>
    </p:extLst>
  </p:cSld>
  <p:clrMapOvr>
    <a:masterClrMapping/>
  </p:clrMapOvr>
  <p:timing>
    <p:tnLst>
      <p:par>
        <p:cTn id="1" dur="indefinite" restart="never" nodeType="tmRoot"/>
      </p:par>
    </p:tnLst>
  </p:timing>
</p:sldLayout>
</file>

<file path=ppt/slideLayouts/slideLayout337.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pic>
        <p:nvPicPr>
          <p:cNvPr id="112642" name="Picture 2" descr="G:\LOGOS\houzelogosm.gif"/>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a:xfrm>
            <a:off x="4953001" y="76200"/>
            <a:ext cx="653143" cy="45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1947194"/>
      </p:ext>
    </p:extLst>
  </p:cSld>
  <p:clrMapOvr>
    <a:masterClrMapping/>
  </p:clrMapOvr>
  <p:timing>
    <p:tnLst>
      <p:par>
        <p:cTn id="1" dur="indefinite" restart="never" nodeType="tmRoot"/>
      </p:par>
    </p:tnLst>
  </p:timing>
</p:sldLayout>
</file>

<file path=ppt/slideLayouts/slideLayout338.xml><?xml version="1.0" encoding="utf-8"?>
<p:sldLayout xmlns:a="http://schemas.openxmlformats.org/drawingml/2006/main" xmlns:r="http://schemas.openxmlformats.org/officeDocument/2006/relationships" xmlns:p="http://schemas.openxmlformats.org/presentationml/2006/main" userDrawn="1">
  <p:cSld name="2_Two Content">
    <p:spTree>
      <p:nvGrpSpPr>
        <p:cNvPr id="1" name=""/>
        <p:cNvGrpSpPr/>
        <p:nvPr/>
      </p:nvGrpSpPr>
      <p:grpSpPr>
        <a:xfrm>
          <a:off x="0" y="0"/>
          <a:ext cx="0" cy="0"/>
          <a:chOff x="0" y="0"/>
          <a:chExt cx="0" cy="0"/>
        </a:xfrm>
      </p:grpSpPr>
      <p:pic>
        <p:nvPicPr>
          <p:cNvPr id="114690" name="Picture 2" descr="G:\LOGOS\houzelogosm.gif"/>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a:xfrm>
            <a:off x="4991100" y="76200"/>
            <a:ext cx="571500" cy="45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3493295"/>
      </p:ext>
    </p:extLst>
  </p:cSld>
  <p:clrMapOvr>
    <a:masterClrMapping/>
  </p:clrMapOvr>
  <p:timing>
    <p:tnLst>
      <p:par>
        <p:cTn id="1" dur="indefinite" restart="never" nodeType="tmRoot"/>
      </p:par>
    </p:tnLst>
  </p:timing>
</p:sldLayout>
</file>

<file path=ppt/slideLayouts/slideLayout339.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pic>
        <p:nvPicPr>
          <p:cNvPr id="112642" name="Picture 2" descr="G:\LOGOS\houzelogosm.gif"/>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a:xfrm>
            <a:off x="4953001" y="76200"/>
            <a:ext cx="653143" cy="45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4881459"/>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pic>
        <p:nvPicPr>
          <p:cNvPr id="112642" name="Picture 2" descr="G:\LOGOS\houzelogosm.gif"/>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a:xfrm>
            <a:off x="4953001" y="76200"/>
            <a:ext cx="653143" cy="45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5001249"/>
      </p:ext>
    </p:extLst>
  </p:cSld>
  <p:clrMapOvr>
    <a:masterClrMapping/>
  </p:clrMapOvr>
  <p:timing>
    <p:tnLst>
      <p:par>
        <p:cTn id="1" dur="indefinite" restart="never" nodeType="tmRoot"/>
      </p:par>
    </p:tnLst>
  </p:timing>
</p:sldLayout>
</file>

<file path=ppt/slideLayouts/slideLayout340.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pic>
        <p:nvPicPr>
          <p:cNvPr id="112642" name="Picture 2" descr="G:\LOGOS\houzelogosm.gif"/>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a:xfrm>
            <a:off x="4953001" y="76200"/>
            <a:ext cx="653143" cy="45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0204062"/>
      </p:ext>
    </p:extLst>
  </p:cSld>
  <p:clrMapOvr>
    <a:masterClrMapping/>
  </p:clrMapOvr>
  <p:timing>
    <p:tnLst>
      <p:par>
        <p:cTn id="1" dur="indefinite" restart="never" nodeType="tmRoot"/>
      </p:par>
    </p:tnLst>
  </p:timing>
</p:sldLayout>
</file>

<file path=ppt/slideLayouts/slideLayout34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753679780"/>
      </p:ext>
    </p:extLst>
  </p:cSld>
  <p:clrMapOvr>
    <a:masterClrMapping/>
  </p:clrMapOvr>
</p:sldLayout>
</file>

<file path=ppt/slideLayouts/slideLayout34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4195855631"/>
      </p:ext>
    </p:extLst>
  </p:cSld>
  <p:clrMapOvr>
    <a:masterClrMapping/>
  </p:clrMapOvr>
</p:sldLayout>
</file>

<file path=ppt/slideLayouts/slideLayout34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251289559"/>
      </p:ext>
    </p:extLst>
  </p:cSld>
  <p:clrMapOvr>
    <a:masterClrMapping/>
  </p:clrMapOvr>
</p:sldLayout>
</file>

<file path=ppt/slideLayouts/slideLayout34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4147150812"/>
      </p:ext>
    </p:extLst>
  </p:cSld>
  <p:clrMapOvr>
    <a:masterClrMapping/>
  </p:clrMapOvr>
</p:sldLayout>
</file>

<file path=ppt/slideLayouts/slideLayout34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66652464"/>
      </p:ext>
    </p:extLst>
  </p:cSld>
  <p:clrMapOvr>
    <a:masterClrMapping/>
  </p:clrMapOvr>
</p:sldLayout>
</file>

<file path=ppt/slideLayouts/slideLayout34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43645001"/>
      </p:ext>
    </p:extLst>
  </p:cSld>
  <p:clrMapOvr>
    <a:masterClrMapping/>
  </p:clrMapOvr>
</p:sldLayout>
</file>

<file path=ppt/slideLayouts/slideLayout34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677017431"/>
      </p:ext>
    </p:extLst>
  </p:cSld>
  <p:clrMapOvr>
    <a:masterClrMapping/>
  </p:clrMapOvr>
</p:sldLayout>
</file>

<file path=ppt/slideLayouts/slideLayout34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010388925"/>
      </p:ext>
    </p:extLst>
  </p:cSld>
  <p:clrMapOvr>
    <a:masterClrMapping/>
  </p:clrMapOvr>
</p:sldLayout>
</file>

<file path=ppt/slideLayouts/slideLayout34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50392846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pic>
        <p:nvPicPr>
          <p:cNvPr id="112642" name="Picture 2" descr="G:\LOGOS\houzelogosm.gif"/>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a:xfrm>
            <a:off x="4953001" y="76200"/>
            <a:ext cx="653143" cy="45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5776246"/>
      </p:ext>
    </p:extLst>
  </p:cSld>
  <p:clrMapOvr>
    <a:masterClrMapping/>
  </p:clrMapOvr>
  <p:timing>
    <p:tnLst>
      <p:par>
        <p:cTn id="1" dur="indefinite" restart="never" nodeType="tmRoot"/>
      </p:par>
    </p:tnLst>
  </p:timing>
</p:sldLayout>
</file>

<file path=ppt/slideLayouts/slideLayout350.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10556062"/>
      </p:ext>
    </p:extLst>
  </p:cSld>
  <p:clrMapOvr>
    <a:masterClrMapping/>
  </p:clrMapOvr>
</p:sldLayout>
</file>

<file path=ppt/slideLayouts/slideLayout35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986808931"/>
      </p:ext>
    </p:extLst>
  </p:cSld>
  <p:clrMapOvr>
    <a:masterClrMapping/>
  </p:clrMapOvr>
</p:sldLayout>
</file>

<file path=ppt/slideLayouts/slideLayout35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3912885"/>
      </p:ext>
    </p:extLst>
  </p:cSld>
  <p:clrMapOvr>
    <a:masterClrMapping/>
  </p:clrMapOvr>
</p:sldLayout>
</file>

<file path=ppt/slideLayouts/slideLayout35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682875974"/>
      </p:ext>
    </p:extLst>
  </p:cSld>
  <p:clrMapOvr>
    <a:masterClrMapping/>
  </p:clrMapOvr>
</p:sldLayout>
</file>

<file path=ppt/slideLayouts/slideLayout35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3383384773"/>
      </p:ext>
    </p:extLst>
  </p:cSld>
  <p:clrMapOvr>
    <a:masterClrMapping/>
  </p:clrMapOvr>
</p:sldLayout>
</file>

<file path=ppt/slideLayouts/slideLayout35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09891276"/>
      </p:ext>
    </p:extLst>
  </p:cSld>
  <p:clrMapOvr>
    <a:masterClrMapping/>
  </p:clrMapOvr>
</p:sldLayout>
</file>

<file path=ppt/slideLayouts/slideLayout35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514628084"/>
      </p:ext>
    </p:extLst>
  </p:cSld>
  <p:clrMapOvr>
    <a:masterClrMapping/>
  </p:clrMapOvr>
</p:sldLayout>
</file>

<file path=ppt/slideLayouts/slideLayout35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674891083"/>
      </p:ext>
    </p:extLst>
  </p:cSld>
  <p:clrMapOvr>
    <a:masterClrMapping/>
  </p:clrMapOvr>
</p:sldLayout>
</file>

<file path=ppt/slideLayouts/slideLayout35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643382994"/>
      </p:ext>
    </p:extLst>
  </p:cSld>
  <p:clrMapOvr>
    <a:masterClrMapping/>
  </p:clrMapOvr>
</p:sldLayout>
</file>

<file path=ppt/slideLayouts/slideLayout35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106547125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pic>
        <p:nvPicPr>
          <p:cNvPr id="112642" name="Picture 2" descr="G:\LOGOS\houzelogosm.gif"/>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a:xfrm>
            <a:off x="4953001" y="76200"/>
            <a:ext cx="653143" cy="45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5992094"/>
      </p:ext>
    </p:extLst>
  </p:cSld>
  <p:clrMapOvr>
    <a:masterClrMapping/>
  </p:clrMapOvr>
  <p:timing>
    <p:tnLst>
      <p:par>
        <p:cTn id="1" dur="indefinite" restart="never" nodeType="tmRoot"/>
      </p:par>
    </p:tnLst>
  </p:timing>
</p:sldLayout>
</file>

<file path=ppt/slideLayouts/slideLayout360.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06140327"/>
      </p:ext>
    </p:extLst>
  </p:cSld>
  <p:clrMapOvr>
    <a:masterClrMapping/>
  </p:clrMapOvr>
</p:sldLayout>
</file>

<file path=ppt/slideLayouts/slideLayout36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7927826"/>
      </p:ext>
    </p:extLst>
  </p:cSld>
  <p:clrMapOvr>
    <a:masterClrMapping/>
  </p:clrMapOvr>
</p:sldLayout>
</file>

<file path=ppt/slideLayouts/slideLayout36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032044137"/>
      </p:ext>
    </p:extLst>
  </p:cSld>
  <p:clrMapOvr>
    <a:masterClrMapping/>
  </p:clrMapOvr>
</p:sldLayout>
</file>

<file path=ppt/slideLayouts/slideLayout36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231162332"/>
      </p:ext>
    </p:extLst>
  </p:cSld>
  <p:clrMapOvr>
    <a:masterClrMapping/>
  </p:clrMapOvr>
</p:sldLayout>
</file>

<file path=ppt/slideLayouts/slideLayout36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3803396104"/>
      </p:ext>
    </p:extLst>
  </p:cSld>
  <p:clrMapOvr>
    <a:masterClrMapping/>
  </p:clrMapOvr>
</p:sldLayout>
</file>

<file path=ppt/slideLayouts/slideLayout36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1107536"/>
      </p:ext>
    </p:extLst>
  </p:cSld>
  <p:clrMapOvr>
    <a:masterClrMapping/>
  </p:clrMapOvr>
</p:sldLayout>
</file>

<file path=ppt/slideLayouts/slideLayout36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888093992"/>
      </p:ext>
    </p:extLst>
  </p:cSld>
  <p:clrMapOvr>
    <a:masterClrMapping/>
  </p:clrMapOvr>
</p:sldLayout>
</file>

<file path=ppt/slideLayouts/slideLayout36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62624001"/>
      </p:ext>
    </p:extLst>
  </p:cSld>
  <p:clrMapOvr>
    <a:masterClrMapping/>
  </p:clrMapOvr>
</p:sldLayout>
</file>

<file path=ppt/slideLayouts/slideLayout36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314027560"/>
      </p:ext>
    </p:extLst>
  </p:cSld>
  <p:clrMapOvr>
    <a:masterClrMapping/>
  </p:clrMapOvr>
</p:sldLayout>
</file>

<file path=ppt/slideLayouts/slideLayout36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216634187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pic>
        <p:nvPicPr>
          <p:cNvPr id="112642" name="Picture 2" descr="G:\LOGOS\houzelogosm.gif"/>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a:xfrm>
            <a:off x="4953001" y="76200"/>
            <a:ext cx="653143" cy="45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9482059"/>
      </p:ext>
    </p:extLst>
  </p:cSld>
  <p:clrMapOvr>
    <a:masterClrMapping/>
  </p:clrMapOvr>
  <p:timing>
    <p:tnLst>
      <p:par>
        <p:cTn id="1" dur="indefinite" restart="never" nodeType="tmRoot"/>
      </p:par>
    </p:tnLst>
  </p:timing>
</p:sldLayout>
</file>

<file path=ppt/slideLayouts/slideLayout370.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38531602"/>
      </p:ext>
    </p:extLst>
  </p:cSld>
  <p:clrMapOvr>
    <a:masterClrMapping/>
  </p:clrMapOvr>
</p:sldLayout>
</file>

<file path=ppt/slideLayouts/slideLayout37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43000" y="2561695"/>
            <a:ext cx="6858000" cy="732896"/>
          </a:xfrm>
        </p:spPr>
        <p:txBody>
          <a:bodyPr numCol="1" anchor="b">
            <a:noAutofit/>
          </a:bodyPr>
          <a:lstStyle>
            <a:lvl1pPr algn="ctr">
              <a:defRPr sz="6000">
                <a:latin typeface="Calibri" charset="0"/>
                <a:ea typeface="Calibri" charset="0"/>
                <a:cs typeface="Calibri" charset="0"/>
              </a:defRPr>
            </a:lvl1pPr>
          </a:lstStyle>
          <a:p>
            <a:r>
              <a:rPr lang="en-US" dirty="0" smtClean="0"/>
              <a:t>2017-18 BENEFITS</a:t>
            </a:r>
            <a:endParaRPr lang="en-US" dirty="0"/>
          </a:p>
        </p:txBody>
      </p:sp>
      <p:sp>
        <p:nvSpPr>
          <p:cNvPr id="3" name="Subtitle 2"/>
          <p:cNvSpPr>
            <a:spLocks noGrp="1"/>
          </p:cNvSpPr>
          <p:nvPr>
            <p:ph type="subTitle" idx="1" hasCustomPrompt="1"/>
          </p:nvPr>
        </p:nvSpPr>
        <p:spPr>
          <a:xfrm>
            <a:off x="1143000" y="3381905"/>
            <a:ext cx="6858000" cy="435628"/>
          </a:xfrm>
        </p:spPr>
        <p:txBody>
          <a:bodyPr numCol="1"/>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smtClean="0"/>
              <a:t>Troup County Board of Commissioners</a:t>
            </a:r>
            <a:endParaRPr lang="en-US" dirty="0"/>
          </a:p>
        </p:txBody>
      </p:sp>
      <p:pic>
        <p:nvPicPr>
          <p:cNvPr id="5" name="Picture 4"/>
          <p:cNvPicPr>
            <a:picLocks noChangeAspect="1"/>
          </p:cNvPicPr>
          <p:nvPr userDrawn="1"/>
        </p:nvPicPr>
        <p:blipFill>
          <a:blip r:embed="rId2" cstate="print"/>
          <a:stretch>
            <a:fillRect/>
          </a:stretch>
        </p:blipFill>
        <p:spPr>
          <a:xfrm>
            <a:off x="6325340" y="-5012"/>
            <a:ext cx="2818660" cy="647918"/>
          </a:xfrm>
          <a:prstGeom prst="rect">
            <a:avLst/>
          </a:prstGeom>
        </p:spPr>
      </p:pic>
      <p:pic>
        <p:nvPicPr>
          <p:cNvPr id="13" name="Picture 12"/>
          <p:cNvPicPr>
            <a:picLocks noChangeAspect="1"/>
          </p:cNvPicPr>
          <p:nvPr userDrawn="1"/>
        </p:nvPicPr>
        <p:blipFill>
          <a:blip r:embed="rId3" cstate="print"/>
          <a:stretch>
            <a:fillRect/>
          </a:stretch>
        </p:blipFill>
        <p:spPr>
          <a:xfrm>
            <a:off x="12700" y="0"/>
            <a:ext cx="6312640" cy="642906"/>
          </a:xfrm>
          <a:prstGeom prst="rect">
            <a:avLst/>
          </a:prstGeom>
        </p:spPr>
      </p:pic>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60350" y="182300"/>
            <a:ext cx="1100563" cy="921212"/>
          </a:xfrm>
          <a:prstGeom prst="rect">
            <a:avLst/>
          </a:prstGeom>
        </p:spPr>
      </p:pic>
      <p:pic>
        <p:nvPicPr>
          <p:cNvPr id="14" name="Picture 13"/>
          <p:cNvPicPr>
            <a:picLocks noChangeAspect="1"/>
          </p:cNvPicPr>
          <p:nvPr userDrawn="1"/>
        </p:nvPicPr>
        <p:blipFill>
          <a:blip r:embed="rId3" cstate="print"/>
          <a:stretch>
            <a:fillRect/>
          </a:stretch>
        </p:blipFill>
        <p:spPr>
          <a:xfrm>
            <a:off x="0" y="6590956"/>
            <a:ext cx="9144000" cy="293220"/>
          </a:xfrm>
          <a:prstGeom prst="rect">
            <a:avLst/>
          </a:prstGeom>
        </p:spPr>
      </p:pic>
      <p:sp>
        <p:nvSpPr>
          <p:cNvPr id="12" name="TextBox 11"/>
          <p:cNvSpPr txBox="1"/>
          <p:nvPr userDrawn="1"/>
        </p:nvSpPr>
        <p:spPr>
          <a:xfrm>
            <a:off x="158750" y="6590956"/>
            <a:ext cx="3608917" cy="246221"/>
          </a:xfrm>
          <a:prstGeom prst="rect">
            <a:avLst/>
          </a:prstGeom>
          <a:noFill/>
        </p:spPr>
        <p:txBody>
          <a:bodyPr wrap="square" numCol="1" rtlCol="0">
            <a:spAutoFit/>
          </a:bodyPr>
          <a:lstStyle/>
          <a:p>
            <a:pPr defTabSz="914400"/>
            <a:r>
              <a:rPr lang="en-US" sz="1000" dirty="0" smtClean="0">
                <a:solidFill>
                  <a:prstClr val="white"/>
                </a:solidFill>
                <a:latin typeface="Calibri" charset="0"/>
                <a:ea typeface="Calibri" charset="0"/>
                <a:cs typeface="Calibri" charset="0"/>
              </a:rPr>
              <a:t>Houze.org</a:t>
            </a:r>
            <a:endParaRPr lang="en-US" sz="1000" dirty="0">
              <a:solidFill>
                <a:prstClr val="white"/>
              </a:solidFill>
              <a:latin typeface="Calibri" charset="0"/>
              <a:ea typeface="Calibri" charset="0"/>
              <a:cs typeface="Calibri" charset="0"/>
            </a:endParaRPr>
          </a:p>
        </p:txBody>
      </p:sp>
    </p:spTree>
    <p:extLst>
      <p:ext uri="{BB962C8B-B14F-4D97-AF65-F5344CB8AC3E}">
        <p14:creationId xmlns:p14="http://schemas.microsoft.com/office/powerpoint/2010/main" val="1869136607"/>
      </p:ext>
    </p:extLst>
  </p:cSld>
  <p:clrMapOvr>
    <a:masterClrMapping/>
  </p:clrMapOvr>
</p:sldLayout>
</file>

<file path=ppt/slideLayouts/slideLayout37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numCol="1"/>
          <a:lstStyle/>
          <a:p>
            <a:r>
              <a:rPr lang="en-US" smtClean="0"/>
              <a:t>Click to edit Master title style</a:t>
            </a:r>
            <a:endParaRPr lang="en-US" dirty="0"/>
          </a:p>
        </p:txBody>
      </p:sp>
      <p:sp>
        <p:nvSpPr>
          <p:cNvPr id="3" name="Content Placeholder 2"/>
          <p:cNvSpPr>
            <a:spLocks noGrp="1"/>
          </p:cNvSpPr>
          <p:nvPr>
            <p:ph idx="1"/>
          </p:nvPr>
        </p:nvSpPr>
        <p:spPr/>
        <p:txBody>
          <a:bodyPr numCol="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numCol="1"/>
          <a:lstStyle/>
          <a:p>
            <a:fld id="{F4D94C68-AA38-F54C-B5FB-B0BAFAC92C47}"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620923446"/>
      </p:ext>
    </p:extLst>
  </p:cSld>
  <p:clrMapOvr>
    <a:masterClrMapping/>
  </p:clrMapOvr>
</p:sldLayout>
</file>

<file path=ppt/slideLayouts/slideLayout37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numCol="1" anchor="b"/>
          <a:lstStyle>
            <a:lvl1pPr>
              <a:defRPr sz="45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numCol="1"/>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6" name="Slide Number Placeholder 5"/>
          <p:cNvSpPr>
            <a:spLocks noGrp="1"/>
          </p:cNvSpPr>
          <p:nvPr>
            <p:ph type="sldNum" sz="quarter" idx="12"/>
          </p:nvPr>
        </p:nvSpPr>
        <p:spPr/>
        <p:txBody>
          <a:bodyPr numCol="1"/>
          <a:lstStyle/>
          <a:p>
            <a:fld id="{F4D94C68-AA38-F54C-B5FB-B0BAFAC92C47}"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323134720"/>
      </p:ext>
    </p:extLst>
  </p:cSld>
  <p:clrMapOvr>
    <a:masterClrMapping/>
  </p:clrMapOvr>
</p:sldLayout>
</file>

<file path=ppt/slideLayouts/slideLayout37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numCol="1"/>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numCol="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numCol="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2"/>
          </p:nvPr>
        </p:nvSpPr>
        <p:spPr/>
        <p:txBody>
          <a:bodyPr numCol="1"/>
          <a:lstStyle/>
          <a:p>
            <a:fld id="{F4D94C68-AA38-F54C-B5FB-B0BAFAC92C47}"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4030612746"/>
      </p:ext>
    </p:extLst>
  </p:cSld>
  <p:clrMapOvr>
    <a:masterClrMapping/>
  </p:clrMapOvr>
</p:sldLayout>
</file>

<file path=ppt/slideLayouts/slideLayout37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numCol="1"/>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numCol="1"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numCol="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numCol="1"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numCol="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Slide Number Placeholder 8"/>
          <p:cNvSpPr>
            <a:spLocks noGrp="1"/>
          </p:cNvSpPr>
          <p:nvPr>
            <p:ph type="sldNum" sz="quarter" idx="12"/>
          </p:nvPr>
        </p:nvSpPr>
        <p:spPr/>
        <p:txBody>
          <a:bodyPr numCol="1"/>
          <a:lstStyle/>
          <a:p>
            <a:fld id="{F4D94C68-AA38-F54C-B5FB-B0BAFAC92C47}"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241206495"/>
      </p:ext>
    </p:extLst>
  </p:cSld>
  <p:clrMapOvr>
    <a:masterClrMapping/>
  </p:clrMapOvr>
</p:sldLayout>
</file>

<file path=ppt/slideLayouts/slideLayout37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numCol="1"/>
          <a:lstStyle/>
          <a:p>
            <a:r>
              <a:rPr lang="en-US" smtClean="0"/>
              <a:t>Click to edit Master title style</a:t>
            </a:r>
            <a:endParaRPr lang="en-US"/>
          </a:p>
        </p:txBody>
      </p:sp>
      <p:sp>
        <p:nvSpPr>
          <p:cNvPr id="5" name="Slide Number Placeholder 4"/>
          <p:cNvSpPr>
            <a:spLocks noGrp="1"/>
          </p:cNvSpPr>
          <p:nvPr>
            <p:ph type="sldNum" sz="quarter" idx="12"/>
          </p:nvPr>
        </p:nvSpPr>
        <p:spPr/>
        <p:txBody>
          <a:bodyPr numCol="1"/>
          <a:lstStyle/>
          <a:p>
            <a:fld id="{F4D94C68-AA38-F54C-B5FB-B0BAFAC92C47}"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920048293"/>
      </p:ext>
    </p:extLst>
  </p:cSld>
  <p:clrMapOvr>
    <a:masterClrMapping/>
  </p:clrMapOvr>
</p:sldLayout>
</file>

<file path=ppt/slideLayouts/slideLayout37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numCol="1"/>
          <a:lstStyle/>
          <a:p>
            <a:fld id="{F4D94C68-AA38-F54C-B5FB-B0BAFAC92C47}"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83873623"/>
      </p:ext>
    </p:extLst>
  </p:cSld>
  <p:clrMapOvr>
    <a:masterClrMapping/>
  </p:clrMapOvr>
</p:sldLayout>
</file>

<file path=ppt/slideLayouts/slideLayout37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numCol="1"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numCol="1"/>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numCol="1"/>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7" name="Slide Number Placeholder 6"/>
          <p:cNvSpPr>
            <a:spLocks noGrp="1"/>
          </p:cNvSpPr>
          <p:nvPr>
            <p:ph type="sldNum" sz="quarter" idx="12"/>
          </p:nvPr>
        </p:nvSpPr>
        <p:spPr/>
        <p:txBody>
          <a:bodyPr numCol="1"/>
          <a:lstStyle/>
          <a:p>
            <a:fld id="{F4D94C68-AA38-F54C-B5FB-B0BAFAC92C47}"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74205259"/>
      </p:ext>
    </p:extLst>
  </p:cSld>
  <p:clrMapOvr>
    <a:masterClrMapping/>
  </p:clrMapOvr>
</p:sldLayout>
</file>

<file path=ppt/slideLayouts/slideLayout37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numCol="1"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numCol="1"/>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numCol="1"/>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7" name="Slide Number Placeholder 6"/>
          <p:cNvSpPr>
            <a:spLocks noGrp="1"/>
          </p:cNvSpPr>
          <p:nvPr>
            <p:ph type="sldNum" sz="quarter" idx="12"/>
          </p:nvPr>
        </p:nvSpPr>
        <p:spPr/>
        <p:txBody>
          <a:bodyPr numCol="1"/>
          <a:lstStyle/>
          <a:p>
            <a:fld id="{F4D94C68-AA38-F54C-B5FB-B0BAFAC92C47}"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44802957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2_Two Content">
    <p:spTree>
      <p:nvGrpSpPr>
        <p:cNvPr id="1" name=""/>
        <p:cNvGrpSpPr/>
        <p:nvPr/>
      </p:nvGrpSpPr>
      <p:grpSpPr>
        <a:xfrm>
          <a:off x="0" y="0"/>
          <a:ext cx="0" cy="0"/>
          <a:chOff x="0" y="0"/>
          <a:chExt cx="0" cy="0"/>
        </a:xfrm>
      </p:grpSpPr>
      <p:pic>
        <p:nvPicPr>
          <p:cNvPr id="114690" name="Picture 2" descr="G:\LOGOS\houzelogosm.gif"/>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a:xfrm>
            <a:off x="4991100" y="76200"/>
            <a:ext cx="571500" cy="45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8379678"/>
      </p:ext>
    </p:extLst>
  </p:cSld>
  <p:clrMapOvr>
    <a:masterClrMapping/>
  </p:clrMapOvr>
  <p:timing>
    <p:tnLst>
      <p:par>
        <p:cTn id="1" dur="indefinite" restart="never" nodeType="tmRoot"/>
      </p:par>
    </p:tnLst>
  </p:timing>
</p:sldLayout>
</file>

<file path=ppt/slideLayouts/slideLayout380.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pic>
        <p:nvPicPr>
          <p:cNvPr id="112642" name="Picture 2" descr="G:\LOGOS\houzelogosm.gif"/>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a:xfrm>
            <a:off x="4953000" y="76200"/>
            <a:ext cx="653143" cy="45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7765628"/>
      </p:ext>
    </p:extLst>
  </p:cSld>
  <p:clrMapOvr>
    <a:masterClrMapping/>
  </p:clrMapOvr>
  <p:timing>
    <p:tnLst>
      <p:par>
        <p:cTn id="1" dur="indefinite" restart="never" nodeType="tmRoot"/>
      </p:par>
    </p:tnLst>
  </p:timing>
</p:sldLayout>
</file>

<file path=ppt/slideLayouts/slideLayout381.xml><?xml version="1.0" encoding="utf-8"?>
<p:sldLayout xmlns:a="http://schemas.openxmlformats.org/drawingml/2006/main" xmlns:r="http://schemas.openxmlformats.org/officeDocument/2006/relationships" xmlns:p="http://schemas.openxmlformats.org/presentationml/2006/main" userDrawn="1">
  <p:cSld name="13_Title and Content">
    <p:spTree>
      <p:nvGrpSpPr>
        <p:cNvPr id="1" name=""/>
        <p:cNvGrpSpPr/>
        <p:nvPr/>
      </p:nvGrpSpPr>
      <p:grpSpPr>
        <a:xfrm>
          <a:off x="0" y="0"/>
          <a:ext cx="0" cy="0"/>
          <a:chOff x="0" y="0"/>
          <a:chExt cx="0" cy="0"/>
        </a:xfrm>
      </p:grpSpPr>
      <p:pic>
        <p:nvPicPr>
          <p:cNvPr id="112642" name="Picture 2" descr="G:\LOGOS\houzelogosm.gif"/>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a:xfrm>
            <a:off x="8338457" y="152400"/>
            <a:ext cx="653143" cy="4572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G:\LOGOS\houzelogosm.gif"/>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a:xfrm>
            <a:off x="457200" y="152400"/>
            <a:ext cx="653143" cy="45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5792266"/>
      </p:ext>
    </p:extLst>
  </p:cSld>
  <p:clrMapOvr>
    <a:masterClrMapping/>
  </p:clrMapOvr>
  <p:timing>
    <p:tnLst>
      <p:par>
        <p:cTn id="1" dur="indefinite" restart="never" nodeType="tmRoot"/>
      </p:par>
    </p:tnLst>
  </p:timing>
</p:sldLayout>
</file>

<file path=ppt/slideLayouts/slideLayout382.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pic>
        <p:nvPicPr>
          <p:cNvPr id="114690" name="Picture 2" descr="G:\LOGOS\houzelogosm.gif"/>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a:xfrm>
            <a:off x="4991100" y="76200"/>
            <a:ext cx="571500" cy="45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6541591"/>
      </p:ext>
    </p:extLst>
  </p:cSld>
  <p:clrMapOvr>
    <a:masterClrMapping/>
  </p:clrMapOvr>
  <p:timing>
    <p:tnLst>
      <p:par>
        <p:cTn id="1" dur="indefinite" restart="never" nodeType="tmRoot"/>
      </p:par>
    </p:tnLst>
  </p:timing>
</p:sldLayout>
</file>

<file path=ppt/slideLayouts/slideLayout38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pic>
        <p:nvPicPr>
          <p:cNvPr id="112642" name="Picture 2" descr="G:\LOGOS\houzelogosm.gif"/>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a:xfrm>
            <a:off x="4953000" y="76200"/>
            <a:ext cx="653143" cy="45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3776802"/>
      </p:ext>
    </p:extLst>
  </p:cSld>
  <p:clrMapOvr>
    <a:masterClrMapping/>
  </p:clrMapOvr>
  <p:timing>
    <p:tnLst>
      <p:par>
        <p:cTn id="1" dur="indefinite" restart="never" nodeType="tmRoot"/>
      </p:par>
    </p:tnLst>
  </p:timing>
</p:sldLayout>
</file>

<file path=ppt/slideLayouts/slideLayout384.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pic>
        <p:nvPicPr>
          <p:cNvPr id="112642" name="Picture 2" descr="G:\LOGOS\houzelogosm.gif"/>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a:xfrm>
            <a:off x="4953000" y="76200"/>
            <a:ext cx="653143" cy="45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0082332"/>
      </p:ext>
    </p:extLst>
  </p:cSld>
  <p:clrMapOvr>
    <a:masterClrMapping/>
  </p:clrMapOvr>
  <p:timing>
    <p:tnLst>
      <p:par>
        <p:cTn id="1" dur="indefinite" restart="never" nodeType="tmRoot"/>
      </p:par>
    </p:tnLst>
  </p:timing>
</p:sldLayout>
</file>

<file path=ppt/slideLayouts/slideLayout385.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pic>
        <p:nvPicPr>
          <p:cNvPr id="112642" name="Picture 2" descr="G:\LOGOS\houzelogosm.gif"/>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a:xfrm>
            <a:off x="4953000" y="76200"/>
            <a:ext cx="653143" cy="45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0064852"/>
      </p:ext>
    </p:extLst>
  </p:cSld>
  <p:clrMapOvr>
    <a:masterClrMapping/>
  </p:clrMapOvr>
  <p:timing>
    <p:tnLst>
      <p:par>
        <p:cTn id="1" dur="indefinite" restart="never" nodeType="tmRoot"/>
      </p:par>
    </p:tnLst>
  </p:timing>
</p:sldLayout>
</file>

<file path=ppt/slideLayouts/slideLayout386.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pic>
        <p:nvPicPr>
          <p:cNvPr id="112642" name="Picture 2" descr="G:\LOGOS\houzelogosm.gif"/>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a:xfrm>
            <a:off x="4953000" y="76200"/>
            <a:ext cx="653143" cy="45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9097273"/>
      </p:ext>
    </p:extLst>
  </p:cSld>
  <p:clrMapOvr>
    <a:masterClrMapping/>
  </p:clrMapOvr>
  <p:timing>
    <p:tnLst>
      <p:par>
        <p:cTn id="1" dur="indefinite" restart="never" nodeType="tmRoot"/>
      </p:par>
    </p:tnLst>
  </p:timing>
</p:sldLayout>
</file>

<file path=ppt/slideLayouts/slideLayout387.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pic>
        <p:nvPicPr>
          <p:cNvPr id="112642" name="Picture 2" descr="G:\LOGOS\houzelogosm.gif"/>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a:xfrm>
            <a:off x="4953000" y="76200"/>
            <a:ext cx="653143" cy="45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6050451"/>
      </p:ext>
    </p:extLst>
  </p:cSld>
  <p:clrMapOvr>
    <a:masterClrMapping/>
  </p:clrMapOvr>
  <p:timing>
    <p:tnLst>
      <p:par>
        <p:cTn id="1" dur="indefinite" restart="never" nodeType="tmRoot"/>
      </p:par>
    </p:tnLst>
  </p:timing>
</p:sldLayout>
</file>

<file path=ppt/slideLayouts/slideLayout388.xml><?xml version="1.0" encoding="utf-8"?>
<p:sldLayout xmlns:a="http://schemas.openxmlformats.org/drawingml/2006/main" xmlns:r="http://schemas.openxmlformats.org/officeDocument/2006/relationships" xmlns:p="http://schemas.openxmlformats.org/presentationml/2006/main" userDrawn="1">
  <p:cSld name="2_Two Content">
    <p:spTree>
      <p:nvGrpSpPr>
        <p:cNvPr id="1" name=""/>
        <p:cNvGrpSpPr/>
        <p:nvPr/>
      </p:nvGrpSpPr>
      <p:grpSpPr>
        <a:xfrm>
          <a:off x="0" y="0"/>
          <a:ext cx="0" cy="0"/>
          <a:chOff x="0" y="0"/>
          <a:chExt cx="0" cy="0"/>
        </a:xfrm>
      </p:grpSpPr>
      <p:pic>
        <p:nvPicPr>
          <p:cNvPr id="114690" name="Picture 2" descr="G:\LOGOS\houzelogosm.gif"/>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a:xfrm>
            <a:off x="4991100" y="76200"/>
            <a:ext cx="571500" cy="45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1168227"/>
      </p:ext>
    </p:extLst>
  </p:cSld>
  <p:clrMapOvr>
    <a:masterClrMapping/>
  </p:clrMapOvr>
  <p:timing>
    <p:tnLst>
      <p:par>
        <p:cTn id="1" dur="indefinite" restart="never" nodeType="tmRoot"/>
      </p:par>
    </p:tnLst>
  </p:timing>
</p:sldLayout>
</file>

<file path=ppt/slideLayouts/slideLayout389.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pic>
        <p:nvPicPr>
          <p:cNvPr id="112642" name="Picture 2" descr="G:\LOGOS\houzelogosm.gif"/>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a:xfrm>
            <a:off x="4953000" y="76200"/>
            <a:ext cx="653143" cy="45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8923099"/>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pic>
        <p:nvPicPr>
          <p:cNvPr id="112642" name="Picture 2" descr="G:\LOGOS\houzelogosm.gif"/>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a:xfrm>
            <a:off x="4953001" y="76200"/>
            <a:ext cx="653143" cy="45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2400544"/>
      </p:ext>
    </p:extLst>
  </p:cSld>
  <p:clrMapOvr>
    <a:masterClrMapping/>
  </p:clrMapOvr>
  <p:timing>
    <p:tnLst>
      <p:par>
        <p:cTn id="1" dur="indefinite" restart="never" nodeType="tmRoot"/>
      </p:par>
    </p:tnLst>
  </p:timing>
</p:sldLayout>
</file>

<file path=ppt/slideLayouts/slideLayout390.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pic>
        <p:nvPicPr>
          <p:cNvPr id="112642" name="Picture 2" descr="G:\LOGOS\houzelogosm.gif"/>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a:xfrm>
            <a:off x="4953000" y="76200"/>
            <a:ext cx="653143" cy="45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0380541"/>
      </p:ext>
    </p:extLst>
  </p:cSld>
  <p:clrMapOvr>
    <a:masterClrMapping/>
  </p:clrMapOvr>
  <p:timing>
    <p:tnLst>
      <p:par>
        <p:cTn id="1" dur="indefinite" restart="never" nodeType="tmRoot"/>
      </p:par>
    </p:tnLst>
  </p:timing>
</p:sldLayout>
</file>

<file path=ppt/slideLayouts/slideLayout39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43000" y="2561695"/>
            <a:ext cx="6858000" cy="732896"/>
          </a:xfrm>
        </p:spPr>
        <p:txBody>
          <a:bodyPr anchor="b">
            <a:noAutofit/>
          </a:bodyPr>
          <a:lstStyle>
            <a:lvl1pPr algn="ctr">
              <a:defRPr sz="6000">
                <a:latin typeface="Calibri" charset="0"/>
                <a:ea typeface="Calibri" charset="0"/>
                <a:cs typeface="Calibri" charset="0"/>
              </a:defRPr>
            </a:lvl1pPr>
          </a:lstStyle>
          <a:p>
            <a:r>
              <a:rPr lang="en-US" dirty="0" smtClean="0"/>
              <a:t>2017-18 BENEFITS</a:t>
            </a:r>
            <a:endParaRPr lang="en-US" dirty="0"/>
          </a:p>
        </p:txBody>
      </p:sp>
      <p:sp>
        <p:nvSpPr>
          <p:cNvPr id="3" name="Subtitle 2"/>
          <p:cNvSpPr>
            <a:spLocks noGrp="1"/>
          </p:cNvSpPr>
          <p:nvPr>
            <p:ph type="subTitle" idx="1" hasCustomPrompt="1"/>
          </p:nvPr>
        </p:nvSpPr>
        <p:spPr>
          <a:xfrm>
            <a:off x="1143000" y="3381905"/>
            <a:ext cx="6858000" cy="435628"/>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smtClean="0"/>
              <a:t>Troup County Board of Commissioners</a:t>
            </a:r>
            <a:endParaRPr lang="en-US" dirty="0"/>
          </a:p>
        </p:txBody>
      </p:sp>
      <p:pic>
        <p:nvPicPr>
          <p:cNvPr id="5" name="Picture 4"/>
          <p:cNvPicPr>
            <a:picLocks noChangeAspect="1"/>
          </p:cNvPicPr>
          <p:nvPr userDrawn="1"/>
        </p:nvPicPr>
        <p:blipFill>
          <a:blip r:embed="rId2" cstate="print"/>
          <a:stretch>
            <a:fillRect/>
          </a:stretch>
        </p:blipFill>
        <p:spPr>
          <a:xfrm>
            <a:off x="6325340" y="-5012"/>
            <a:ext cx="2818660" cy="647918"/>
          </a:xfrm>
          <a:prstGeom prst="rect">
            <a:avLst/>
          </a:prstGeom>
        </p:spPr>
      </p:pic>
      <p:pic>
        <p:nvPicPr>
          <p:cNvPr id="13" name="Picture 12"/>
          <p:cNvPicPr>
            <a:picLocks noChangeAspect="1"/>
          </p:cNvPicPr>
          <p:nvPr userDrawn="1"/>
        </p:nvPicPr>
        <p:blipFill>
          <a:blip r:embed="rId3" cstate="print"/>
          <a:stretch>
            <a:fillRect/>
          </a:stretch>
        </p:blipFill>
        <p:spPr>
          <a:xfrm>
            <a:off x="12700" y="0"/>
            <a:ext cx="6312640" cy="642906"/>
          </a:xfrm>
          <a:prstGeom prst="rect">
            <a:avLst/>
          </a:prstGeom>
        </p:spPr>
      </p:pic>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60350" y="182300"/>
            <a:ext cx="1100563" cy="921212"/>
          </a:xfrm>
          <a:prstGeom prst="rect">
            <a:avLst/>
          </a:prstGeom>
        </p:spPr>
      </p:pic>
      <p:pic>
        <p:nvPicPr>
          <p:cNvPr id="14" name="Picture 13"/>
          <p:cNvPicPr>
            <a:picLocks noChangeAspect="1"/>
          </p:cNvPicPr>
          <p:nvPr userDrawn="1"/>
        </p:nvPicPr>
        <p:blipFill>
          <a:blip r:embed="rId3" cstate="print"/>
          <a:stretch>
            <a:fillRect/>
          </a:stretch>
        </p:blipFill>
        <p:spPr>
          <a:xfrm>
            <a:off x="0" y="6590956"/>
            <a:ext cx="9144000" cy="293220"/>
          </a:xfrm>
          <a:prstGeom prst="rect">
            <a:avLst/>
          </a:prstGeom>
        </p:spPr>
      </p:pic>
      <p:sp>
        <p:nvSpPr>
          <p:cNvPr id="12" name="TextBox 11"/>
          <p:cNvSpPr txBox="1"/>
          <p:nvPr userDrawn="1"/>
        </p:nvSpPr>
        <p:spPr>
          <a:xfrm>
            <a:off x="158750" y="6590956"/>
            <a:ext cx="3608917" cy="246221"/>
          </a:xfrm>
          <a:prstGeom prst="rect">
            <a:avLst/>
          </a:prstGeom>
          <a:noFill/>
        </p:spPr>
        <p:txBody>
          <a:bodyPr wrap="square" rtlCol="0">
            <a:spAutoFit/>
          </a:bodyPr>
          <a:lstStyle/>
          <a:p>
            <a:pPr defTabSz="914400"/>
            <a:r>
              <a:rPr lang="en-US" sz="1000" dirty="0" err="1" smtClean="0">
                <a:solidFill>
                  <a:prstClr val="white"/>
                </a:solidFill>
                <a:latin typeface="Calibri" charset="0"/>
                <a:ea typeface="Calibri" charset="0"/>
                <a:cs typeface="Calibri" charset="0"/>
              </a:rPr>
              <a:t>Houze.org</a:t>
            </a:r>
            <a:endParaRPr lang="en-US" sz="1000" dirty="0">
              <a:solidFill>
                <a:prstClr val="white"/>
              </a:solidFill>
              <a:latin typeface="Calibri" charset="0"/>
              <a:ea typeface="Calibri" charset="0"/>
              <a:cs typeface="Calibri" charset="0"/>
            </a:endParaRPr>
          </a:p>
        </p:txBody>
      </p:sp>
    </p:spTree>
    <p:extLst>
      <p:ext uri="{BB962C8B-B14F-4D97-AF65-F5344CB8AC3E}">
        <p14:creationId xmlns:p14="http://schemas.microsoft.com/office/powerpoint/2010/main" val="342073923"/>
      </p:ext>
    </p:extLst>
  </p:cSld>
  <p:clrMapOvr>
    <a:masterClrMapping/>
  </p:clrMapOvr>
</p:sldLayout>
</file>

<file path=ppt/slideLayouts/slideLayout39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fld id="{F4D94C68-AA38-F54C-B5FB-B0BAFAC92C47}"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978282322"/>
      </p:ext>
    </p:extLst>
  </p:cSld>
  <p:clrMapOvr>
    <a:masterClrMapping/>
  </p:clrMapOvr>
</p:sldLayout>
</file>

<file path=ppt/slideLayouts/slideLayout39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6" name="Slide Number Placeholder 5"/>
          <p:cNvSpPr>
            <a:spLocks noGrp="1"/>
          </p:cNvSpPr>
          <p:nvPr>
            <p:ph type="sldNum" sz="quarter" idx="12"/>
          </p:nvPr>
        </p:nvSpPr>
        <p:spPr/>
        <p:txBody>
          <a:bodyPr/>
          <a:lstStyle/>
          <a:p>
            <a:fld id="{F4D94C68-AA38-F54C-B5FB-B0BAFAC92C47}"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596727688"/>
      </p:ext>
    </p:extLst>
  </p:cSld>
  <p:clrMapOvr>
    <a:masterClrMapping/>
  </p:clrMapOvr>
</p:sldLayout>
</file>

<file path=ppt/slideLayouts/slideLayout39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2"/>
          </p:nvPr>
        </p:nvSpPr>
        <p:spPr/>
        <p:txBody>
          <a:bodyPr/>
          <a:lstStyle/>
          <a:p>
            <a:fld id="{F4D94C68-AA38-F54C-B5FB-B0BAFAC92C47}"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688877705"/>
      </p:ext>
    </p:extLst>
  </p:cSld>
  <p:clrMapOvr>
    <a:masterClrMapping/>
  </p:clrMapOvr>
</p:sldLayout>
</file>

<file path=ppt/slideLayouts/slideLayout39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Slide Number Placeholder 8"/>
          <p:cNvSpPr>
            <a:spLocks noGrp="1"/>
          </p:cNvSpPr>
          <p:nvPr>
            <p:ph type="sldNum" sz="quarter" idx="12"/>
          </p:nvPr>
        </p:nvSpPr>
        <p:spPr/>
        <p:txBody>
          <a:bodyPr/>
          <a:lstStyle/>
          <a:p>
            <a:fld id="{F4D94C68-AA38-F54C-B5FB-B0BAFAC92C47}"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533917909"/>
      </p:ext>
    </p:extLst>
  </p:cSld>
  <p:clrMapOvr>
    <a:masterClrMapping/>
  </p:clrMapOvr>
</p:sldLayout>
</file>

<file path=ppt/slideLayouts/slideLayout39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Slide Number Placeholder 4"/>
          <p:cNvSpPr>
            <a:spLocks noGrp="1"/>
          </p:cNvSpPr>
          <p:nvPr>
            <p:ph type="sldNum" sz="quarter" idx="12"/>
          </p:nvPr>
        </p:nvSpPr>
        <p:spPr/>
        <p:txBody>
          <a:bodyPr/>
          <a:lstStyle/>
          <a:p>
            <a:fld id="{F4D94C68-AA38-F54C-B5FB-B0BAFAC92C47}"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00296486"/>
      </p:ext>
    </p:extLst>
  </p:cSld>
  <p:clrMapOvr>
    <a:masterClrMapping/>
  </p:clrMapOvr>
</p:sldLayout>
</file>

<file path=ppt/slideLayouts/slideLayout39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4D94C68-AA38-F54C-B5FB-B0BAFAC92C47}"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4110469388"/>
      </p:ext>
    </p:extLst>
  </p:cSld>
  <p:clrMapOvr>
    <a:masterClrMapping/>
  </p:clrMapOvr>
</p:sldLayout>
</file>

<file path=ppt/slideLayouts/slideLayout39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F4D94C68-AA38-F54C-B5FB-B0BAFAC92C47}"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98131992"/>
      </p:ext>
    </p:extLst>
  </p:cSld>
  <p:clrMapOvr>
    <a:masterClrMapping/>
  </p:clrMapOvr>
</p:sldLayout>
</file>

<file path=ppt/slideLayouts/slideLayout39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F4D94C68-AA38-F54C-B5FB-B0BAFAC92C47}"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2028479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numCol="1"/>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numCol="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numCol="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2"/>
          </p:nvPr>
        </p:nvSpPr>
        <p:spPr/>
        <p:txBody>
          <a:bodyPr numCol="1"/>
          <a:lstStyle/>
          <a:p>
            <a:fld id="{F4D94C68-AA38-F54C-B5FB-B0BAFAC92C47}"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02279109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pic>
        <p:nvPicPr>
          <p:cNvPr id="112642" name="Picture 2" descr="G:\LOGOS\houzelogosm.gif"/>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a:xfrm>
            <a:off x="4953001" y="76200"/>
            <a:ext cx="653143" cy="45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8455855"/>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43000" y="2561695"/>
            <a:ext cx="6858000" cy="732896"/>
          </a:xfrm>
        </p:spPr>
        <p:txBody>
          <a:bodyPr numCol="1" anchor="b">
            <a:noAutofit/>
          </a:bodyPr>
          <a:lstStyle>
            <a:lvl1pPr algn="ctr">
              <a:defRPr sz="6000">
                <a:latin typeface="Calibri" charset="0"/>
                <a:ea typeface="Calibri" charset="0"/>
                <a:cs typeface="Calibri" charset="0"/>
              </a:defRPr>
            </a:lvl1pPr>
          </a:lstStyle>
          <a:p>
            <a:r>
              <a:rPr lang="en-US" dirty="0" smtClean="0"/>
              <a:t>2017-18 BENEFITS</a:t>
            </a:r>
            <a:endParaRPr lang="en-US" dirty="0"/>
          </a:p>
        </p:txBody>
      </p:sp>
      <p:sp>
        <p:nvSpPr>
          <p:cNvPr id="3" name="Subtitle 2"/>
          <p:cNvSpPr>
            <a:spLocks noGrp="1"/>
          </p:cNvSpPr>
          <p:nvPr>
            <p:ph type="subTitle" idx="1" hasCustomPrompt="1"/>
          </p:nvPr>
        </p:nvSpPr>
        <p:spPr>
          <a:xfrm>
            <a:off x="1143000" y="3381905"/>
            <a:ext cx="6858000" cy="435628"/>
          </a:xfrm>
        </p:spPr>
        <p:txBody>
          <a:bodyPr numCol="1"/>
          <a:lstStyle>
            <a:lvl1pPr marL="0" indent="0" algn="ctr">
              <a:buNone/>
              <a:defRPr sz="1800"/>
            </a:lvl1pPr>
            <a:lvl2pPr marL="342677" indent="0" algn="ctr">
              <a:buNone/>
              <a:defRPr sz="1500"/>
            </a:lvl2pPr>
            <a:lvl3pPr marL="685357" indent="0" algn="ctr">
              <a:buNone/>
              <a:defRPr sz="1300"/>
            </a:lvl3pPr>
            <a:lvl4pPr marL="1028032" indent="0" algn="ctr">
              <a:buNone/>
              <a:defRPr sz="1200"/>
            </a:lvl4pPr>
            <a:lvl5pPr marL="1370711" indent="0" algn="ctr">
              <a:buNone/>
              <a:defRPr sz="1200"/>
            </a:lvl5pPr>
            <a:lvl6pPr marL="1713387" indent="0" algn="ctr">
              <a:buNone/>
              <a:defRPr sz="1200"/>
            </a:lvl6pPr>
            <a:lvl7pPr marL="2056062" indent="0" algn="ctr">
              <a:buNone/>
              <a:defRPr sz="1200"/>
            </a:lvl7pPr>
            <a:lvl8pPr marL="2398740" indent="0" algn="ctr">
              <a:buNone/>
              <a:defRPr sz="1200"/>
            </a:lvl8pPr>
            <a:lvl9pPr marL="2741420" indent="0" algn="ctr">
              <a:buNone/>
              <a:defRPr sz="1200"/>
            </a:lvl9pPr>
          </a:lstStyle>
          <a:p>
            <a:r>
              <a:rPr lang="en-US" dirty="0" smtClean="0"/>
              <a:t>Troup County Board of Commissioners</a:t>
            </a:r>
            <a:endParaRPr lang="en-US" dirty="0"/>
          </a:p>
        </p:txBody>
      </p:sp>
      <p:pic>
        <p:nvPicPr>
          <p:cNvPr id="5" name="Picture 4"/>
          <p:cNvPicPr>
            <a:picLocks noChangeAspect="1"/>
          </p:cNvPicPr>
          <p:nvPr userDrawn="1"/>
        </p:nvPicPr>
        <p:blipFill>
          <a:blip r:embed="rId2" cstate="print"/>
          <a:stretch>
            <a:fillRect/>
          </a:stretch>
        </p:blipFill>
        <p:spPr>
          <a:xfrm>
            <a:off x="6325340" y="-5007"/>
            <a:ext cx="2818660" cy="647918"/>
          </a:xfrm>
          <a:prstGeom prst="rect">
            <a:avLst/>
          </a:prstGeom>
        </p:spPr>
      </p:pic>
      <p:pic>
        <p:nvPicPr>
          <p:cNvPr id="13" name="Picture 12"/>
          <p:cNvPicPr>
            <a:picLocks noChangeAspect="1"/>
          </p:cNvPicPr>
          <p:nvPr userDrawn="1"/>
        </p:nvPicPr>
        <p:blipFill>
          <a:blip r:embed="rId3" cstate="print"/>
          <a:stretch>
            <a:fillRect/>
          </a:stretch>
        </p:blipFill>
        <p:spPr>
          <a:xfrm>
            <a:off x="12700" y="0"/>
            <a:ext cx="6312640" cy="642906"/>
          </a:xfrm>
          <a:prstGeom prst="rect">
            <a:avLst/>
          </a:prstGeom>
        </p:spPr>
      </p:pic>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60370" y="182300"/>
            <a:ext cx="1100563" cy="921212"/>
          </a:xfrm>
          <a:prstGeom prst="rect">
            <a:avLst/>
          </a:prstGeom>
        </p:spPr>
      </p:pic>
      <p:pic>
        <p:nvPicPr>
          <p:cNvPr id="14" name="Picture 13"/>
          <p:cNvPicPr>
            <a:picLocks noChangeAspect="1"/>
          </p:cNvPicPr>
          <p:nvPr userDrawn="1"/>
        </p:nvPicPr>
        <p:blipFill>
          <a:blip r:embed="rId3" cstate="print"/>
          <a:stretch>
            <a:fillRect/>
          </a:stretch>
        </p:blipFill>
        <p:spPr>
          <a:xfrm>
            <a:off x="0" y="6590956"/>
            <a:ext cx="9144000" cy="293220"/>
          </a:xfrm>
          <a:prstGeom prst="rect">
            <a:avLst/>
          </a:prstGeom>
        </p:spPr>
      </p:pic>
      <p:sp>
        <p:nvSpPr>
          <p:cNvPr id="12" name="TextBox 11"/>
          <p:cNvSpPr txBox="1"/>
          <p:nvPr userDrawn="1"/>
        </p:nvSpPr>
        <p:spPr>
          <a:xfrm>
            <a:off x="158750" y="6590966"/>
            <a:ext cx="3608917" cy="246165"/>
          </a:xfrm>
          <a:prstGeom prst="rect">
            <a:avLst/>
          </a:prstGeom>
          <a:noFill/>
        </p:spPr>
        <p:txBody>
          <a:bodyPr wrap="square" lIns="91380" tIns="45692" rIns="91380" bIns="45692" numCol="1" rtlCol="0">
            <a:spAutoFit/>
          </a:bodyPr>
          <a:lstStyle/>
          <a:p>
            <a:r>
              <a:rPr lang="en-US" sz="1000" dirty="0">
                <a:solidFill>
                  <a:prstClr val="white"/>
                </a:solidFill>
                <a:latin typeface="Calibri" charset="0"/>
                <a:ea typeface="Calibri" charset="0"/>
                <a:cs typeface="Calibri" charset="0"/>
              </a:rPr>
              <a:t>Houze.org</a:t>
            </a:r>
          </a:p>
        </p:txBody>
      </p:sp>
    </p:spTree>
    <p:extLst>
      <p:ext uri="{BB962C8B-B14F-4D97-AF65-F5344CB8AC3E}">
        <p14:creationId xmlns:p14="http://schemas.microsoft.com/office/powerpoint/2010/main" val="300217221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numCol="1"/>
          <a:lstStyle/>
          <a:p>
            <a:r>
              <a:rPr lang="en-US" smtClean="0"/>
              <a:t>Click to edit Master title style</a:t>
            </a:r>
            <a:endParaRPr lang="en-US" dirty="0"/>
          </a:p>
        </p:txBody>
      </p:sp>
      <p:sp>
        <p:nvSpPr>
          <p:cNvPr id="3" name="Content Placeholder 2"/>
          <p:cNvSpPr>
            <a:spLocks noGrp="1"/>
          </p:cNvSpPr>
          <p:nvPr>
            <p:ph idx="1"/>
          </p:nvPr>
        </p:nvSpPr>
        <p:spPr/>
        <p:txBody>
          <a:bodyPr numCol="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numCol="1"/>
          <a:lstStyle/>
          <a:p>
            <a:fld id="{F4D94C68-AA38-F54C-B5FB-B0BAFAC92C47}"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41632354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59"/>
            <a:ext cx="7886700" cy="2852737"/>
          </a:xfrm>
        </p:spPr>
        <p:txBody>
          <a:bodyPr numCol="1" anchor="b"/>
          <a:lstStyle>
            <a:lvl1pPr>
              <a:defRPr sz="45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84"/>
            <a:ext cx="7886700" cy="1500187"/>
          </a:xfrm>
        </p:spPr>
        <p:txBody>
          <a:bodyPr numCol="1"/>
          <a:lstStyle>
            <a:lvl1pPr marL="0" indent="0">
              <a:buNone/>
              <a:defRPr sz="1800">
                <a:solidFill>
                  <a:schemeClr val="tx1">
                    <a:tint val="75000"/>
                  </a:schemeClr>
                </a:solidFill>
              </a:defRPr>
            </a:lvl1pPr>
            <a:lvl2pPr marL="342677" indent="0">
              <a:buNone/>
              <a:defRPr sz="1500">
                <a:solidFill>
                  <a:schemeClr val="tx1">
                    <a:tint val="75000"/>
                  </a:schemeClr>
                </a:solidFill>
              </a:defRPr>
            </a:lvl2pPr>
            <a:lvl3pPr marL="685357" indent="0">
              <a:buNone/>
              <a:defRPr sz="1300">
                <a:solidFill>
                  <a:schemeClr val="tx1">
                    <a:tint val="75000"/>
                  </a:schemeClr>
                </a:solidFill>
              </a:defRPr>
            </a:lvl3pPr>
            <a:lvl4pPr marL="1028032" indent="0">
              <a:buNone/>
              <a:defRPr sz="1200">
                <a:solidFill>
                  <a:schemeClr val="tx1">
                    <a:tint val="75000"/>
                  </a:schemeClr>
                </a:solidFill>
              </a:defRPr>
            </a:lvl4pPr>
            <a:lvl5pPr marL="1370711" indent="0">
              <a:buNone/>
              <a:defRPr sz="1200">
                <a:solidFill>
                  <a:schemeClr val="tx1">
                    <a:tint val="75000"/>
                  </a:schemeClr>
                </a:solidFill>
              </a:defRPr>
            </a:lvl5pPr>
            <a:lvl6pPr marL="1713387" indent="0">
              <a:buNone/>
              <a:defRPr sz="1200">
                <a:solidFill>
                  <a:schemeClr val="tx1">
                    <a:tint val="75000"/>
                  </a:schemeClr>
                </a:solidFill>
              </a:defRPr>
            </a:lvl6pPr>
            <a:lvl7pPr marL="2056062" indent="0">
              <a:buNone/>
              <a:defRPr sz="1200">
                <a:solidFill>
                  <a:schemeClr val="tx1">
                    <a:tint val="75000"/>
                  </a:schemeClr>
                </a:solidFill>
              </a:defRPr>
            </a:lvl7pPr>
            <a:lvl8pPr marL="2398740" indent="0">
              <a:buNone/>
              <a:defRPr sz="1200">
                <a:solidFill>
                  <a:schemeClr val="tx1">
                    <a:tint val="75000"/>
                  </a:schemeClr>
                </a:solidFill>
              </a:defRPr>
            </a:lvl8pPr>
            <a:lvl9pPr marL="2741420" indent="0">
              <a:buNone/>
              <a:defRPr sz="1200">
                <a:solidFill>
                  <a:schemeClr val="tx1">
                    <a:tint val="75000"/>
                  </a:schemeClr>
                </a:solidFill>
              </a:defRPr>
            </a:lvl9pPr>
          </a:lstStyle>
          <a:p>
            <a:pPr lvl="0"/>
            <a:r>
              <a:rPr lang="en-US" smtClean="0"/>
              <a:t>Click to edit Master text styles</a:t>
            </a:r>
          </a:p>
        </p:txBody>
      </p:sp>
      <p:sp>
        <p:nvSpPr>
          <p:cNvPr id="6" name="Slide Number Placeholder 5"/>
          <p:cNvSpPr>
            <a:spLocks noGrp="1"/>
          </p:cNvSpPr>
          <p:nvPr>
            <p:ph type="sldNum" sz="quarter" idx="12"/>
          </p:nvPr>
        </p:nvSpPr>
        <p:spPr/>
        <p:txBody>
          <a:bodyPr numCol="1"/>
          <a:lstStyle/>
          <a:p>
            <a:fld id="{F4D94C68-AA38-F54C-B5FB-B0BAFAC92C47}"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406484249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numCol="1"/>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numCol="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numCol="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2"/>
          </p:nvPr>
        </p:nvSpPr>
        <p:spPr/>
        <p:txBody>
          <a:bodyPr numCol="1"/>
          <a:lstStyle/>
          <a:p>
            <a:fld id="{F4D94C68-AA38-F54C-B5FB-B0BAFAC92C47}"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8147960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numCol="1"/>
          <a:lstStyle/>
          <a:p>
            <a:r>
              <a:rPr lang="en-US" smtClean="0"/>
              <a:t>Click to edit Master title style</a:t>
            </a:r>
            <a:endParaRPr lang="en-US"/>
          </a:p>
        </p:txBody>
      </p:sp>
      <p:sp>
        <p:nvSpPr>
          <p:cNvPr id="3" name="Text Placeholder 2"/>
          <p:cNvSpPr>
            <a:spLocks noGrp="1"/>
          </p:cNvSpPr>
          <p:nvPr>
            <p:ph type="body" idx="1"/>
          </p:nvPr>
        </p:nvSpPr>
        <p:spPr>
          <a:xfrm>
            <a:off x="629842" y="1681167"/>
            <a:ext cx="3868340" cy="823912"/>
          </a:xfrm>
        </p:spPr>
        <p:txBody>
          <a:bodyPr numCol="1" anchor="b"/>
          <a:lstStyle>
            <a:lvl1pPr marL="0" indent="0">
              <a:buNone/>
              <a:defRPr sz="1800" b="1"/>
            </a:lvl1pPr>
            <a:lvl2pPr marL="342677" indent="0">
              <a:buNone/>
              <a:defRPr sz="1500" b="1"/>
            </a:lvl2pPr>
            <a:lvl3pPr marL="685357" indent="0">
              <a:buNone/>
              <a:defRPr sz="1300" b="1"/>
            </a:lvl3pPr>
            <a:lvl4pPr marL="1028032" indent="0">
              <a:buNone/>
              <a:defRPr sz="1200" b="1"/>
            </a:lvl4pPr>
            <a:lvl5pPr marL="1370711" indent="0">
              <a:buNone/>
              <a:defRPr sz="1200" b="1"/>
            </a:lvl5pPr>
            <a:lvl6pPr marL="1713387" indent="0">
              <a:buNone/>
              <a:defRPr sz="1200" b="1"/>
            </a:lvl6pPr>
            <a:lvl7pPr marL="2056062" indent="0">
              <a:buNone/>
              <a:defRPr sz="1200" b="1"/>
            </a:lvl7pPr>
            <a:lvl8pPr marL="2398740" indent="0">
              <a:buNone/>
              <a:defRPr sz="1200" b="1"/>
            </a:lvl8pPr>
            <a:lvl9pPr marL="274142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numCol="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1" y="1681167"/>
            <a:ext cx="3887391" cy="823912"/>
          </a:xfrm>
        </p:spPr>
        <p:txBody>
          <a:bodyPr numCol="1" anchor="b"/>
          <a:lstStyle>
            <a:lvl1pPr marL="0" indent="0">
              <a:buNone/>
              <a:defRPr sz="1800" b="1"/>
            </a:lvl1pPr>
            <a:lvl2pPr marL="342677" indent="0">
              <a:buNone/>
              <a:defRPr sz="1500" b="1"/>
            </a:lvl2pPr>
            <a:lvl3pPr marL="685357" indent="0">
              <a:buNone/>
              <a:defRPr sz="1300" b="1"/>
            </a:lvl3pPr>
            <a:lvl4pPr marL="1028032" indent="0">
              <a:buNone/>
              <a:defRPr sz="1200" b="1"/>
            </a:lvl4pPr>
            <a:lvl5pPr marL="1370711" indent="0">
              <a:buNone/>
              <a:defRPr sz="1200" b="1"/>
            </a:lvl5pPr>
            <a:lvl6pPr marL="1713387" indent="0">
              <a:buNone/>
              <a:defRPr sz="1200" b="1"/>
            </a:lvl6pPr>
            <a:lvl7pPr marL="2056062" indent="0">
              <a:buNone/>
              <a:defRPr sz="1200" b="1"/>
            </a:lvl7pPr>
            <a:lvl8pPr marL="2398740" indent="0">
              <a:buNone/>
              <a:defRPr sz="1200" b="1"/>
            </a:lvl8pPr>
            <a:lvl9pPr marL="274142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1" y="2505075"/>
            <a:ext cx="3887391" cy="3684588"/>
          </a:xfrm>
        </p:spPr>
        <p:txBody>
          <a:bodyPr numCol="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Slide Number Placeholder 8"/>
          <p:cNvSpPr>
            <a:spLocks noGrp="1"/>
          </p:cNvSpPr>
          <p:nvPr>
            <p:ph type="sldNum" sz="quarter" idx="12"/>
          </p:nvPr>
        </p:nvSpPr>
        <p:spPr/>
        <p:txBody>
          <a:bodyPr numCol="1"/>
          <a:lstStyle/>
          <a:p>
            <a:fld id="{F4D94C68-AA38-F54C-B5FB-B0BAFAC92C47}"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60093390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numCol="1"/>
          <a:lstStyle/>
          <a:p>
            <a:r>
              <a:rPr lang="en-US" smtClean="0"/>
              <a:t>Click to edit Master title style</a:t>
            </a:r>
            <a:endParaRPr lang="en-US"/>
          </a:p>
        </p:txBody>
      </p:sp>
      <p:sp>
        <p:nvSpPr>
          <p:cNvPr id="5" name="Slide Number Placeholder 4"/>
          <p:cNvSpPr>
            <a:spLocks noGrp="1"/>
          </p:cNvSpPr>
          <p:nvPr>
            <p:ph type="sldNum" sz="quarter" idx="12"/>
          </p:nvPr>
        </p:nvSpPr>
        <p:spPr/>
        <p:txBody>
          <a:bodyPr numCol="1"/>
          <a:lstStyle/>
          <a:p>
            <a:fld id="{F4D94C68-AA38-F54C-B5FB-B0BAFAC92C47}"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419987190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numCol="1"/>
          <a:lstStyle/>
          <a:p>
            <a:fld id="{F4D94C68-AA38-F54C-B5FB-B0BAFAC92C47}"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47633625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numCol="1"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46"/>
            <a:ext cx="4629150" cy="4873625"/>
          </a:xfrm>
        </p:spPr>
        <p:txBody>
          <a:bodyPr numCol="1"/>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numCol="1"/>
          <a:lstStyle>
            <a:lvl1pPr marL="0" indent="0">
              <a:buNone/>
              <a:defRPr sz="1200"/>
            </a:lvl1pPr>
            <a:lvl2pPr marL="342677" indent="0">
              <a:buNone/>
              <a:defRPr sz="1000"/>
            </a:lvl2pPr>
            <a:lvl3pPr marL="685357" indent="0">
              <a:buNone/>
              <a:defRPr sz="900"/>
            </a:lvl3pPr>
            <a:lvl4pPr marL="1028032" indent="0">
              <a:buNone/>
              <a:defRPr sz="800"/>
            </a:lvl4pPr>
            <a:lvl5pPr marL="1370711" indent="0">
              <a:buNone/>
              <a:defRPr sz="800"/>
            </a:lvl5pPr>
            <a:lvl6pPr marL="1713387" indent="0">
              <a:buNone/>
              <a:defRPr sz="800"/>
            </a:lvl6pPr>
            <a:lvl7pPr marL="2056062" indent="0">
              <a:buNone/>
              <a:defRPr sz="800"/>
            </a:lvl7pPr>
            <a:lvl8pPr marL="2398740" indent="0">
              <a:buNone/>
              <a:defRPr sz="800"/>
            </a:lvl8pPr>
            <a:lvl9pPr marL="2741420" indent="0">
              <a:buNone/>
              <a:defRPr sz="800"/>
            </a:lvl9pPr>
          </a:lstStyle>
          <a:p>
            <a:pPr lvl="0"/>
            <a:r>
              <a:rPr lang="en-US" smtClean="0"/>
              <a:t>Click to edit Master text styles</a:t>
            </a:r>
          </a:p>
        </p:txBody>
      </p:sp>
      <p:sp>
        <p:nvSpPr>
          <p:cNvPr id="7" name="Slide Number Placeholder 6"/>
          <p:cNvSpPr>
            <a:spLocks noGrp="1"/>
          </p:cNvSpPr>
          <p:nvPr>
            <p:ph type="sldNum" sz="quarter" idx="12"/>
          </p:nvPr>
        </p:nvSpPr>
        <p:spPr/>
        <p:txBody>
          <a:bodyPr numCol="1"/>
          <a:lstStyle/>
          <a:p>
            <a:fld id="{F4D94C68-AA38-F54C-B5FB-B0BAFAC92C47}"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77016131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numCol="1"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46"/>
            <a:ext cx="4629150" cy="4873625"/>
          </a:xfrm>
        </p:spPr>
        <p:txBody>
          <a:bodyPr numCol="1"/>
          <a:lstStyle>
            <a:lvl1pPr marL="0" indent="0">
              <a:buNone/>
              <a:defRPr sz="2400"/>
            </a:lvl1pPr>
            <a:lvl2pPr marL="342677" indent="0">
              <a:buNone/>
              <a:defRPr sz="2100"/>
            </a:lvl2pPr>
            <a:lvl3pPr marL="685357" indent="0">
              <a:buNone/>
              <a:defRPr sz="1800"/>
            </a:lvl3pPr>
            <a:lvl4pPr marL="1028032" indent="0">
              <a:buNone/>
              <a:defRPr sz="1500"/>
            </a:lvl4pPr>
            <a:lvl5pPr marL="1370711" indent="0">
              <a:buNone/>
              <a:defRPr sz="1500"/>
            </a:lvl5pPr>
            <a:lvl6pPr marL="1713387" indent="0">
              <a:buNone/>
              <a:defRPr sz="1500"/>
            </a:lvl6pPr>
            <a:lvl7pPr marL="2056062" indent="0">
              <a:buNone/>
              <a:defRPr sz="1500"/>
            </a:lvl7pPr>
            <a:lvl8pPr marL="2398740" indent="0">
              <a:buNone/>
              <a:defRPr sz="1500"/>
            </a:lvl8pPr>
            <a:lvl9pPr marL="2741420" indent="0">
              <a:buNone/>
              <a:defRPr sz="1500"/>
            </a:lvl9pPr>
          </a:lstStyle>
          <a:p>
            <a:r>
              <a:rPr lang="en-US" dirty="0"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numCol="1"/>
          <a:lstStyle>
            <a:lvl1pPr marL="0" indent="0">
              <a:buNone/>
              <a:defRPr sz="1200"/>
            </a:lvl1pPr>
            <a:lvl2pPr marL="342677" indent="0">
              <a:buNone/>
              <a:defRPr sz="1000"/>
            </a:lvl2pPr>
            <a:lvl3pPr marL="685357" indent="0">
              <a:buNone/>
              <a:defRPr sz="900"/>
            </a:lvl3pPr>
            <a:lvl4pPr marL="1028032" indent="0">
              <a:buNone/>
              <a:defRPr sz="800"/>
            </a:lvl4pPr>
            <a:lvl5pPr marL="1370711" indent="0">
              <a:buNone/>
              <a:defRPr sz="800"/>
            </a:lvl5pPr>
            <a:lvl6pPr marL="1713387" indent="0">
              <a:buNone/>
              <a:defRPr sz="800"/>
            </a:lvl6pPr>
            <a:lvl7pPr marL="2056062" indent="0">
              <a:buNone/>
              <a:defRPr sz="800"/>
            </a:lvl7pPr>
            <a:lvl8pPr marL="2398740" indent="0">
              <a:buNone/>
              <a:defRPr sz="800"/>
            </a:lvl8pPr>
            <a:lvl9pPr marL="2741420" indent="0">
              <a:buNone/>
              <a:defRPr sz="800"/>
            </a:lvl9pPr>
          </a:lstStyle>
          <a:p>
            <a:pPr lvl="0"/>
            <a:r>
              <a:rPr lang="en-US" smtClean="0"/>
              <a:t>Click to edit Master text styles</a:t>
            </a:r>
          </a:p>
        </p:txBody>
      </p:sp>
      <p:sp>
        <p:nvSpPr>
          <p:cNvPr id="7" name="Slide Number Placeholder 6"/>
          <p:cNvSpPr>
            <a:spLocks noGrp="1"/>
          </p:cNvSpPr>
          <p:nvPr>
            <p:ph type="sldNum" sz="quarter" idx="12"/>
          </p:nvPr>
        </p:nvSpPr>
        <p:spPr/>
        <p:txBody>
          <a:bodyPr numCol="1"/>
          <a:lstStyle/>
          <a:p>
            <a:fld id="{F4D94C68-AA38-F54C-B5FB-B0BAFAC92C47}"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0183097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numCol="1"/>
          <a:lstStyle/>
          <a:p>
            <a:r>
              <a:rPr lang="en-US" smtClean="0"/>
              <a:t>Click to edit Master title style</a:t>
            </a:r>
            <a:endParaRPr lang="en-US"/>
          </a:p>
        </p:txBody>
      </p:sp>
      <p:sp>
        <p:nvSpPr>
          <p:cNvPr id="3" name="Text Placeholder 2"/>
          <p:cNvSpPr>
            <a:spLocks noGrp="1"/>
          </p:cNvSpPr>
          <p:nvPr>
            <p:ph type="body" idx="1"/>
          </p:nvPr>
        </p:nvSpPr>
        <p:spPr>
          <a:xfrm>
            <a:off x="629842" y="1681167"/>
            <a:ext cx="3868340" cy="823912"/>
          </a:xfrm>
        </p:spPr>
        <p:txBody>
          <a:bodyPr numCol="1" anchor="b"/>
          <a:lstStyle>
            <a:lvl1pPr marL="0" indent="0">
              <a:buNone/>
              <a:defRPr sz="1800" b="1"/>
            </a:lvl1pPr>
            <a:lvl2pPr marL="342677" indent="0">
              <a:buNone/>
              <a:defRPr sz="1500" b="1"/>
            </a:lvl2pPr>
            <a:lvl3pPr marL="685357" indent="0">
              <a:buNone/>
              <a:defRPr sz="1300" b="1"/>
            </a:lvl3pPr>
            <a:lvl4pPr marL="1028032" indent="0">
              <a:buNone/>
              <a:defRPr sz="1200" b="1"/>
            </a:lvl4pPr>
            <a:lvl5pPr marL="1370711" indent="0">
              <a:buNone/>
              <a:defRPr sz="1200" b="1"/>
            </a:lvl5pPr>
            <a:lvl6pPr marL="1713387" indent="0">
              <a:buNone/>
              <a:defRPr sz="1200" b="1"/>
            </a:lvl6pPr>
            <a:lvl7pPr marL="2056062" indent="0">
              <a:buNone/>
              <a:defRPr sz="1200" b="1"/>
            </a:lvl7pPr>
            <a:lvl8pPr marL="2398740" indent="0">
              <a:buNone/>
              <a:defRPr sz="1200" b="1"/>
            </a:lvl8pPr>
            <a:lvl9pPr marL="274142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numCol="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1" y="1681167"/>
            <a:ext cx="3887391" cy="823912"/>
          </a:xfrm>
        </p:spPr>
        <p:txBody>
          <a:bodyPr numCol="1" anchor="b"/>
          <a:lstStyle>
            <a:lvl1pPr marL="0" indent="0">
              <a:buNone/>
              <a:defRPr sz="1800" b="1"/>
            </a:lvl1pPr>
            <a:lvl2pPr marL="342677" indent="0">
              <a:buNone/>
              <a:defRPr sz="1500" b="1"/>
            </a:lvl2pPr>
            <a:lvl3pPr marL="685357" indent="0">
              <a:buNone/>
              <a:defRPr sz="1300" b="1"/>
            </a:lvl3pPr>
            <a:lvl4pPr marL="1028032" indent="0">
              <a:buNone/>
              <a:defRPr sz="1200" b="1"/>
            </a:lvl4pPr>
            <a:lvl5pPr marL="1370711" indent="0">
              <a:buNone/>
              <a:defRPr sz="1200" b="1"/>
            </a:lvl5pPr>
            <a:lvl6pPr marL="1713387" indent="0">
              <a:buNone/>
              <a:defRPr sz="1200" b="1"/>
            </a:lvl6pPr>
            <a:lvl7pPr marL="2056062" indent="0">
              <a:buNone/>
              <a:defRPr sz="1200" b="1"/>
            </a:lvl7pPr>
            <a:lvl8pPr marL="2398740" indent="0">
              <a:buNone/>
              <a:defRPr sz="1200" b="1"/>
            </a:lvl8pPr>
            <a:lvl9pPr marL="274142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1" y="2505075"/>
            <a:ext cx="3887391" cy="3684588"/>
          </a:xfrm>
        </p:spPr>
        <p:txBody>
          <a:bodyPr numCol="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Slide Number Placeholder 8"/>
          <p:cNvSpPr>
            <a:spLocks noGrp="1"/>
          </p:cNvSpPr>
          <p:nvPr>
            <p:ph type="sldNum" sz="quarter" idx="12"/>
          </p:nvPr>
        </p:nvSpPr>
        <p:spPr/>
        <p:txBody>
          <a:bodyPr numCol="1"/>
          <a:lstStyle/>
          <a:p>
            <a:fld id="{F4D94C68-AA38-F54C-B5FB-B0BAFAC92C47}"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33763748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pic>
        <p:nvPicPr>
          <p:cNvPr id="112642" name="Picture 2" descr="G:\LOGOS\houzelogosm.gif"/>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a:xfrm>
            <a:off x="4953001" y="76200"/>
            <a:ext cx="653143" cy="45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6527818"/>
      </p:ext>
    </p:extLst>
  </p:cSld>
  <p:clrMapOvr>
    <a:masterClrMapping/>
  </p:clrMapOvr>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13_Title and Content">
    <p:spTree>
      <p:nvGrpSpPr>
        <p:cNvPr id="1" name=""/>
        <p:cNvGrpSpPr/>
        <p:nvPr/>
      </p:nvGrpSpPr>
      <p:grpSpPr>
        <a:xfrm>
          <a:off x="0" y="0"/>
          <a:ext cx="0" cy="0"/>
          <a:chOff x="0" y="0"/>
          <a:chExt cx="0" cy="0"/>
        </a:xfrm>
      </p:grpSpPr>
      <p:pic>
        <p:nvPicPr>
          <p:cNvPr id="112642" name="Picture 2" descr="G:\LOGOS\houzelogosm.gif"/>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a:xfrm>
            <a:off x="8338458" y="152400"/>
            <a:ext cx="653143" cy="4572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G:\LOGOS\houzelogosm.gif"/>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a:xfrm>
            <a:off x="457201" y="152400"/>
            <a:ext cx="653143" cy="45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7374521"/>
      </p:ext>
    </p:extLst>
  </p:cSld>
  <p:clrMapOvr>
    <a:masterClrMapping/>
  </p:clrMapOvr>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pic>
        <p:nvPicPr>
          <p:cNvPr id="114690" name="Picture 2" descr="G:\LOGOS\houzelogosm.gif"/>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a:xfrm>
            <a:off x="4991100" y="76200"/>
            <a:ext cx="571500" cy="45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1018453"/>
      </p:ext>
    </p:extLst>
  </p:cSld>
  <p:clrMapOvr>
    <a:masterClrMapping/>
  </p:clrMapOvr>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pic>
        <p:nvPicPr>
          <p:cNvPr id="112642" name="Picture 2" descr="G:\LOGOS\houzelogosm.gif"/>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a:xfrm>
            <a:off x="4953001" y="76200"/>
            <a:ext cx="653143" cy="45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4661042"/>
      </p:ext>
    </p:extLst>
  </p:cSld>
  <p:clrMapOvr>
    <a:masterClrMapping/>
  </p:clrMapOvr>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pic>
        <p:nvPicPr>
          <p:cNvPr id="112642" name="Picture 2" descr="G:\LOGOS\houzelogosm.gif"/>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a:xfrm>
            <a:off x="4953001" y="76200"/>
            <a:ext cx="653143" cy="45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2644622"/>
      </p:ext>
    </p:extLst>
  </p:cSld>
  <p:clrMapOvr>
    <a:masterClrMapping/>
  </p:clrMapOvr>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pic>
        <p:nvPicPr>
          <p:cNvPr id="112642" name="Picture 2" descr="G:\LOGOS\houzelogosm.gif"/>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a:xfrm>
            <a:off x="4953001" y="76200"/>
            <a:ext cx="653143" cy="45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3214033"/>
      </p:ext>
    </p:extLst>
  </p:cSld>
  <p:clrMapOvr>
    <a:masterClrMapping/>
  </p:clrMapOvr>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pic>
        <p:nvPicPr>
          <p:cNvPr id="112642" name="Picture 2" descr="G:\LOGOS\houzelogosm.gif"/>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a:xfrm>
            <a:off x="4953001" y="76200"/>
            <a:ext cx="653143" cy="45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0371265"/>
      </p:ext>
    </p:extLst>
  </p:cSld>
  <p:clrMapOvr>
    <a:masterClrMapping/>
  </p:clrMapOvr>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pic>
        <p:nvPicPr>
          <p:cNvPr id="112642" name="Picture 2" descr="G:\LOGOS\houzelogosm.gif"/>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a:xfrm>
            <a:off x="4953001" y="76200"/>
            <a:ext cx="653143" cy="45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1913679"/>
      </p:ext>
    </p:extLst>
  </p:cSld>
  <p:clrMapOvr>
    <a:masterClrMapping/>
  </p:clrMapOvr>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2_Two Content">
    <p:spTree>
      <p:nvGrpSpPr>
        <p:cNvPr id="1" name=""/>
        <p:cNvGrpSpPr/>
        <p:nvPr/>
      </p:nvGrpSpPr>
      <p:grpSpPr>
        <a:xfrm>
          <a:off x="0" y="0"/>
          <a:ext cx="0" cy="0"/>
          <a:chOff x="0" y="0"/>
          <a:chExt cx="0" cy="0"/>
        </a:xfrm>
      </p:grpSpPr>
      <p:pic>
        <p:nvPicPr>
          <p:cNvPr id="114690" name="Picture 2" descr="G:\LOGOS\houzelogosm.gif"/>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a:xfrm>
            <a:off x="4991100" y="76200"/>
            <a:ext cx="571500" cy="45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670106"/>
      </p:ext>
    </p:extLst>
  </p:cSld>
  <p:clrMapOvr>
    <a:masterClrMapping/>
  </p:clrMapOvr>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pic>
        <p:nvPicPr>
          <p:cNvPr id="112642" name="Picture 2" descr="G:\LOGOS\houzelogosm.gif"/>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a:xfrm>
            <a:off x="4953001" y="76200"/>
            <a:ext cx="653143" cy="45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1952844"/>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numCol="1"/>
          <a:lstStyle/>
          <a:p>
            <a:r>
              <a:rPr lang="en-US" smtClean="0"/>
              <a:t>Click to edit Master title style</a:t>
            </a:r>
            <a:endParaRPr lang="en-US"/>
          </a:p>
        </p:txBody>
      </p:sp>
      <p:sp>
        <p:nvSpPr>
          <p:cNvPr id="5" name="Slide Number Placeholder 4"/>
          <p:cNvSpPr>
            <a:spLocks noGrp="1"/>
          </p:cNvSpPr>
          <p:nvPr>
            <p:ph type="sldNum" sz="quarter" idx="12"/>
          </p:nvPr>
        </p:nvSpPr>
        <p:spPr/>
        <p:txBody>
          <a:bodyPr numCol="1"/>
          <a:lstStyle/>
          <a:p>
            <a:fld id="{F4D94C68-AA38-F54C-B5FB-B0BAFAC92C47}"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01281515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pic>
        <p:nvPicPr>
          <p:cNvPr id="112642" name="Picture 2" descr="G:\LOGOS\houzelogosm.gif"/>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a:xfrm>
            <a:off x="4953001" y="76200"/>
            <a:ext cx="653143" cy="45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9889903"/>
      </p:ext>
    </p:extLst>
  </p:cSld>
  <p:clrMapOvr>
    <a:masterClrMapping/>
  </p:clrMapOvr>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43000" y="2561695"/>
            <a:ext cx="6858000" cy="732896"/>
          </a:xfrm>
        </p:spPr>
        <p:txBody>
          <a:bodyPr numCol="1" anchor="b">
            <a:noAutofit/>
          </a:bodyPr>
          <a:lstStyle>
            <a:lvl1pPr algn="ctr">
              <a:defRPr sz="6000">
                <a:latin typeface="Calibri" charset="0"/>
                <a:ea typeface="Calibri" charset="0"/>
                <a:cs typeface="Calibri" charset="0"/>
              </a:defRPr>
            </a:lvl1pPr>
          </a:lstStyle>
          <a:p>
            <a:r>
              <a:rPr lang="en-US" dirty="0" smtClean="0"/>
              <a:t>2017-18 BENEFITS</a:t>
            </a:r>
            <a:endParaRPr lang="en-US" dirty="0"/>
          </a:p>
        </p:txBody>
      </p:sp>
      <p:sp>
        <p:nvSpPr>
          <p:cNvPr id="3" name="Subtitle 2"/>
          <p:cNvSpPr>
            <a:spLocks noGrp="1"/>
          </p:cNvSpPr>
          <p:nvPr>
            <p:ph type="subTitle" idx="1" hasCustomPrompt="1"/>
          </p:nvPr>
        </p:nvSpPr>
        <p:spPr>
          <a:xfrm>
            <a:off x="1143000" y="3381905"/>
            <a:ext cx="6858000" cy="435628"/>
          </a:xfrm>
        </p:spPr>
        <p:txBody>
          <a:bodyPr numCol="1"/>
          <a:lstStyle>
            <a:lvl1pPr marL="0" indent="0" algn="ctr">
              <a:buNone/>
              <a:defRPr sz="1800"/>
            </a:lvl1pPr>
            <a:lvl2pPr marL="342677" indent="0" algn="ctr">
              <a:buNone/>
              <a:defRPr sz="1500"/>
            </a:lvl2pPr>
            <a:lvl3pPr marL="685357" indent="0" algn="ctr">
              <a:buNone/>
              <a:defRPr sz="1300"/>
            </a:lvl3pPr>
            <a:lvl4pPr marL="1028032" indent="0" algn="ctr">
              <a:buNone/>
              <a:defRPr sz="1200"/>
            </a:lvl4pPr>
            <a:lvl5pPr marL="1370711" indent="0" algn="ctr">
              <a:buNone/>
              <a:defRPr sz="1200"/>
            </a:lvl5pPr>
            <a:lvl6pPr marL="1713387" indent="0" algn="ctr">
              <a:buNone/>
              <a:defRPr sz="1200"/>
            </a:lvl6pPr>
            <a:lvl7pPr marL="2056062" indent="0" algn="ctr">
              <a:buNone/>
              <a:defRPr sz="1200"/>
            </a:lvl7pPr>
            <a:lvl8pPr marL="2398740" indent="0" algn="ctr">
              <a:buNone/>
              <a:defRPr sz="1200"/>
            </a:lvl8pPr>
            <a:lvl9pPr marL="2741420" indent="0" algn="ctr">
              <a:buNone/>
              <a:defRPr sz="1200"/>
            </a:lvl9pPr>
          </a:lstStyle>
          <a:p>
            <a:r>
              <a:rPr lang="en-US" dirty="0" smtClean="0"/>
              <a:t>Troup County Board of Commissioners</a:t>
            </a:r>
            <a:endParaRPr lang="en-US" dirty="0"/>
          </a:p>
        </p:txBody>
      </p:sp>
      <p:pic>
        <p:nvPicPr>
          <p:cNvPr id="5" name="Picture 4"/>
          <p:cNvPicPr>
            <a:picLocks noChangeAspect="1"/>
          </p:cNvPicPr>
          <p:nvPr userDrawn="1"/>
        </p:nvPicPr>
        <p:blipFill>
          <a:blip r:embed="rId2" cstate="print"/>
          <a:stretch>
            <a:fillRect/>
          </a:stretch>
        </p:blipFill>
        <p:spPr>
          <a:xfrm>
            <a:off x="6325340" y="-5007"/>
            <a:ext cx="2818660" cy="647918"/>
          </a:xfrm>
          <a:prstGeom prst="rect">
            <a:avLst/>
          </a:prstGeom>
        </p:spPr>
      </p:pic>
      <p:pic>
        <p:nvPicPr>
          <p:cNvPr id="13" name="Picture 12"/>
          <p:cNvPicPr>
            <a:picLocks noChangeAspect="1"/>
          </p:cNvPicPr>
          <p:nvPr userDrawn="1"/>
        </p:nvPicPr>
        <p:blipFill>
          <a:blip r:embed="rId3" cstate="print"/>
          <a:stretch>
            <a:fillRect/>
          </a:stretch>
        </p:blipFill>
        <p:spPr>
          <a:xfrm>
            <a:off x="12700" y="0"/>
            <a:ext cx="6312640" cy="642906"/>
          </a:xfrm>
          <a:prstGeom prst="rect">
            <a:avLst/>
          </a:prstGeom>
        </p:spPr>
      </p:pic>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60370" y="182300"/>
            <a:ext cx="1100563" cy="921212"/>
          </a:xfrm>
          <a:prstGeom prst="rect">
            <a:avLst/>
          </a:prstGeom>
        </p:spPr>
      </p:pic>
      <p:pic>
        <p:nvPicPr>
          <p:cNvPr id="14" name="Picture 13"/>
          <p:cNvPicPr>
            <a:picLocks noChangeAspect="1"/>
          </p:cNvPicPr>
          <p:nvPr userDrawn="1"/>
        </p:nvPicPr>
        <p:blipFill>
          <a:blip r:embed="rId3" cstate="print"/>
          <a:stretch>
            <a:fillRect/>
          </a:stretch>
        </p:blipFill>
        <p:spPr>
          <a:xfrm>
            <a:off x="0" y="6590956"/>
            <a:ext cx="9144000" cy="293220"/>
          </a:xfrm>
          <a:prstGeom prst="rect">
            <a:avLst/>
          </a:prstGeom>
        </p:spPr>
      </p:pic>
      <p:sp>
        <p:nvSpPr>
          <p:cNvPr id="12" name="TextBox 11"/>
          <p:cNvSpPr txBox="1"/>
          <p:nvPr userDrawn="1"/>
        </p:nvSpPr>
        <p:spPr>
          <a:xfrm>
            <a:off x="158750" y="6590966"/>
            <a:ext cx="3608917" cy="246165"/>
          </a:xfrm>
          <a:prstGeom prst="rect">
            <a:avLst/>
          </a:prstGeom>
          <a:noFill/>
        </p:spPr>
        <p:txBody>
          <a:bodyPr wrap="square" lIns="91380" tIns="45692" rIns="91380" bIns="45692" numCol="1" rtlCol="0">
            <a:spAutoFit/>
          </a:bodyPr>
          <a:lstStyle/>
          <a:p>
            <a:r>
              <a:rPr lang="en-US" sz="1000" dirty="0">
                <a:solidFill>
                  <a:prstClr val="white"/>
                </a:solidFill>
                <a:latin typeface="Calibri" charset="0"/>
                <a:ea typeface="Calibri" charset="0"/>
                <a:cs typeface="Calibri" charset="0"/>
              </a:rPr>
              <a:t>Houze.org</a:t>
            </a:r>
          </a:p>
        </p:txBody>
      </p:sp>
    </p:spTree>
    <p:extLst>
      <p:ext uri="{BB962C8B-B14F-4D97-AF65-F5344CB8AC3E}">
        <p14:creationId xmlns:p14="http://schemas.microsoft.com/office/powerpoint/2010/main" val="309351628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numCol="1"/>
          <a:lstStyle/>
          <a:p>
            <a:r>
              <a:rPr lang="en-US" smtClean="0"/>
              <a:t>Click to edit Master title style</a:t>
            </a:r>
            <a:endParaRPr lang="en-US" dirty="0"/>
          </a:p>
        </p:txBody>
      </p:sp>
      <p:sp>
        <p:nvSpPr>
          <p:cNvPr id="3" name="Content Placeholder 2"/>
          <p:cNvSpPr>
            <a:spLocks noGrp="1"/>
          </p:cNvSpPr>
          <p:nvPr>
            <p:ph idx="1"/>
          </p:nvPr>
        </p:nvSpPr>
        <p:spPr/>
        <p:txBody>
          <a:bodyPr numCol="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numCol="1"/>
          <a:lstStyle/>
          <a:p>
            <a:fld id="{F4D94C68-AA38-F54C-B5FB-B0BAFAC92C47}"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94290512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59"/>
            <a:ext cx="7886700" cy="2852737"/>
          </a:xfrm>
        </p:spPr>
        <p:txBody>
          <a:bodyPr numCol="1" anchor="b"/>
          <a:lstStyle>
            <a:lvl1pPr>
              <a:defRPr sz="45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84"/>
            <a:ext cx="7886700" cy="1500187"/>
          </a:xfrm>
        </p:spPr>
        <p:txBody>
          <a:bodyPr numCol="1"/>
          <a:lstStyle>
            <a:lvl1pPr marL="0" indent="0">
              <a:buNone/>
              <a:defRPr sz="1800">
                <a:solidFill>
                  <a:schemeClr val="tx1">
                    <a:tint val="75000"/>
                  </a:schemeClr>
                </a:solidFill>
              </a:defRPr>
            </a:lvl1pPr>
            <a:lvl2pPr marL="342677" indent="0">
              <a:buNone/>
              <a:defRPr sz="1500">
                <a:solidFill>
                  <a:schemeClr val="tx1">
                    <a:tint val="75000"/>
                  </a:schemeClr>
                </a:solidFill>
              </a:defRPr>
            </a:lvl2pPr>
            <a:lvl3pPr marL="685357" indent="0">
              <a:buNone/>
              <a:defRPr sz="1300">
                <a:solidFill>
                  <a:schemeClr val="tx1">
                    <a:tint val="75000"/>
                  </a:schemeClr>
                </a:solidFill>
              </a:defRPr>
            </a:lvl3pPr>
            <a:lvl4pPr marL="1028032" indent="0">
              <a:buNone/>
              <a:defRPr sz="1200">
                <a:solidFill>
                  <a:schemeClr val="tx1">
                    <a:tint val="75000"/>
                  </a:schemeClr>
                </a:solidFill>
              </a:defRPr>
            </a:lvl4pPr>
            <a:lvl5pPr marL="1370711" indent="0">
              <a:buNone/>
              <a:defRPr sz="1200">
                <a:solidFill>
                  <a:schemeClr val="tx1">
                    <a:tint val="75000"/>
                  </a:schemeClr>
                </a:solidFill>
              </a:defRPr>
            </a:lvl5pPr>
            <a:lvl6pPr marL="1713387" indent="0">
              <a:buNone/>
              <a:defRPr sz="1200">
                <a:solidFill>
                  <a:schemeClr val="tx1">
                    <a:tint val="75000"/>
                  </a:schemeClr>
                </a:solidFill>
              </a:defRPr>
            </a:lvl6pPr>
            <a:lvl7pPr marL="2056062" indent="0">
              <a:buNone/>
              <a:defRPr sz="1200">
                <a:solidFill>
                  <a:schemeClr val="tx1">
                    <a:tint val="75000"/>
                  </a:schemeClr>
                </a:solidFill>
              </a:defRPr>
            </a:lvl7pPr>
            <a:lvl8pPr marL="2398740" indent="0">
              <a:buNone/>
              <a:defRPr sz="1200">
                <a:solidFill>
                  <a:schemeClr val="tx1">
                    <a:tint val="75000"/>
                  </a:schemeClr>
                </a:solidFill>
              </a:defRPr>
            </a:lvl8pPr>
            <a:lvl9pPr marL="2741420" indent="0">
              <a:buNone/>
              <a:defRPr sz="1200">
                <a:solidFill>
                  <a:schemeClr val="tx1">
                    <a:tint val="75000"/>
                  </a:schemeClr>
                </a:solidFill>
              </a:defRPr>
            </a:lvl9pPr>
          </a:lstStyle>
          <a:p>
            <a:pPr lvl="0"/>
            <a:r>
              <a:rPr lang="en-US" smtClean="0"/>
              <a:t>Click to edit Master text styles</a:t>
            </a:r>
          </a:p>
        </p:txBody>
      </p:sp>
      <p:sp>
        <p:nvSpPr>
          <p:cNvPr id="6" name="Slide Number Placeholder 5"/>
          <p:cNvSpPr>
            <a:spLocks noGrp="1"/>
          </p:cNvSpPr>
          <p:nvPr>
            <p:ph type="sldNum" sz="quarter" idx="12"/>
          </p:nvPr>
        </p:nvSpPr>
        <p:spPr/>
        <p:txBody>
          <a:bodyPr numCol="1"/>
          <a:lstStyle/>
          <a:p>
            <a:fld id="{F4D94C68-AA38-F54C-B5FB-B0BAFAC92C47}"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44593198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numCol="1"/>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numCol="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numCol="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2"/>
          </p:nvPr>
        </p:nvSpPr>
        <p:spPr/>
        <p:txBody>
          <a:bodyPr numCol="1"/>
          <a:lstStyle/>
          <a:p>
            <a:fld id="{F4D94C68-AA38-F54C-B5FB-B0BAFAC92C47}"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75867941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numCol="1"/>
          <a:lstStyle/>
          <a:p>
            <a:r>
              <a:rPr lang="en-US" smtClean="0"/>
              <a:t>Click to edit Master title style</a:t>
            </a:r>
            <a:endParaRPr lang="en-US"/>
          </a:p>
        </p:txBody>
      </p:sp>
      <p:sp>
        <p:nvSpPr>
          <p:cNvPr id="3" name="Text Placeholder 2"/>
          <p:cNvSpPr>
            <a:spLocks noGrp="1"/>
          </p:cNvSpPr>
          <p:nvPr>
            <p:ph type="body" idx="1"/>
          </p:nvPr>
        </p:nvSpPr>
        <p:spPr>
          <a:xfrm>
            <a:off x="629842" y="1681167"/>
            <a:ext cx="3868340" cy="823912"/>
          </a:xfrm>
        </p:spPr>
        <p:txBody>
          <a:bodyPr numCol="1" anchor="b"/>
          <a:lstStyle>
            <a:lvl1pPr marL="0" indent="0">
              <a:buNone/>
              <a:defRPr sz="1800" b="1"/>
            </a:lvl1pPr>
            <a:lvl2pPr marL="342677" indent="0">
              <a:buNone/>
              <a:defRPr sz="1500" b="1"/>
            </a:lvl2pPr>
            <a:lvl3pPr marL="685357" indent="0">
              <a:buNone/>
              <a:defRPr sz="1300" b="1"/>
            </a:lvl3pPr>
            <a:lvl4pPr marL="1028032" indent="0">
              <a:buNone/>
              <a:defRPr sz="1200" b="1"/>
            </a:lvl4pPr>
            <a:lvl5pPr marL="1370711" indent="0">
              <a:buNone/>
              <a:defRPr sz="1200" b="1"/>
            </a:lvl5pPr>
            <a:lvl6pPr marL="1713387" indent="0">
              <a:buNone/>
              <a:defRPr sz="1200" b="1"/>
            </a:lvl6pPr>
            <a:lvl7pPr marL="2056062" indent="0">
              <a:buNone/>
              <a:defRPr sz="1200" b="1"/>
            </a:lvl7pPr>
            <a:lvl8pPr marL="2398740" indent="0">
              <a:buNone/>
              <a:defRPr sz="1200" b="1"/>
            </a:lvl8pPr>
            <a:lvl9pPr marL="274142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numCol="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1" y="1681167"/>
            <a:ext cx="3887391" cy="823912"/>
          </a:xfrm>
        </p:spPr>
        <p:txBody>
          <a:bodyPr numCol="1" anchor="b"/>
          <a:lstStyle>
            <a:lvl1pPr marL="0" indent="0">
              <a:buNone/>
              <a:defRPr sz="1800" b="1"/>
            </a:lvl1pPr>
            <a:lvl2pPr marL="342677" indent="0">
              <a:buNone/>
              <a:defRPr sz="1500" b="1"/>
            </a:lvl2pPr>
            <a:lvl3pPr marL="685357" indent="0">
              <a:buNone/>
              <a:defRPr sz="1300" b="1"/>
            </a:lvl3pPr>
            <a:lvl4pPr marL="1028032" indent="0">
              <a:buNone/>
              <a:defRPr sz="1200" b="1"/>
            </a:lvl4pPr>
            <a:lvl5pPr marL="1370711" indent="0">
              <a:buNone/>
              <a:defRPr sz="1200" b="1"/>
            </a:lvl5pPr>
            <a:lvl6pPr marL="1713387" indent="0">
              <a:buNone/>
              <a:defRPr sz="1200" b="1"/>
            </a:lvl6pPr>
            <a:lvl7pPr marL="2056062" indent="0">
              <a:buNone/>
              <a:defRPr sz="1200" b="1"/>
            </a:lvl7pPr>
            <a:lvl8pPr marL="2398740" indent="0">
              <a:buNone/>
              <a:defRPr sz="1200" b="1"/>
            </a:lvl8pPr>
            <a:lvl9pPr marL="274142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1" y="2505075"/>
            <a:ext cx="3887391" cy="3684588"/>
          </a:xfrm>
        </p:spPr>
        <p:txBody>
          <a:bodyPr numCol="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Slide Number Placeholder 8"/>
          <p:cNvSpPr>
            <a:spLocks noGrp="1"/>
          </p:cNvSpPr>
          <p:nvPr>
            <p:ph type="sldNum" sz="quarter" idx="12"/>
          </p:nvPr>
        </p:nvSpPr>
        <p:spPr/>
        <p:txBody>
          <a:bodyPr numCol="1"/>
          <a:lstStyle/>
          <a:p>
            <a:fld id="{F4D94C68-AA38-F54C-B5FB-B0BAFAC92C47}"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00007328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numCol="1"/>
          <a:lstStyle/>
          <a:p>
            <a:r>
              <a:rPr lang="en-US" smtClean="0"/>
              <a:t>Click to edit Master title style</a:t>
            </a:r>
            <a:endParaRPr lang="en-US"/>
          </a:p>
        </p:txBody>
      </p:sp>
      <p:sp>
        <p:nvSpPr>
          <p:cNvPr id="5" name="Slide Number Placeholder 4"/>
          <p:cNvSpPr>
            <a:spLocks noGrp="1"/>
          </p:cNvSpPr>
          <p:nvPr>
            <p:ph type="sldNum" sz="quarter" idx="12"/>
          </p:nvPr>
        </p:nvSpPr>
        <p:spPr/>
        <p:txBody>
          <a:bodyPr numCol="1"/>
          <a:lstStyle/>
          <a:p>
            <a:fld id="{F4D94C68-AA38-F54C-B5FB-B0BAFAC92C47}"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97126636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numCol="1"/>
          <a:lstStyle/>
          <a:p>
            <a:fld id="{F4D94C68-AA38-F54C-B5FB-B0BAFAC92C47}"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68268948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numCol="1"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46"/>
            <a:ext cx="4629150" cy="4873625"/>
          </a:xfrm>
        </p:spPr>
        <p:txBody>
          <a:bodyPr numCol="1"/>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numCol="1"/>
          <a:lstStyle>
            <a:lvl1pPr marL="0" indent="0">
              <a:buNone/>
              <a:defRPr sz="1200"/>
            </a:lvl1pPr>
            <a:lvl2pPr marL="342677" indent="0">
              <a:buNone/>
              <a:defRPr sz="1000"/>
            </a:lvl2pPr>
            <a:lvl3pPr marL="685357" indent="0">
              <a:buNone/>
              <a:defRPr sz="900"/>
            </a:lvl3pPr>
            <a:lvl4pPr marL="1028032" indent="0">
              <a:buNone/>
              <a:defRPr sz="800"/>
            </a:lvl4pPr>
            <a:lvl5pPr marL="1370711" indent="0">
              <a:buNone/>
              <a:defRPr sz="800"/>
            </a:lvl5pPr>
            <a:lvl6pPr marL="1713387" indent="0">
              <a:buNone/>
              <a:defRPr sz="800"/>
            </a:lvl6pPr>
            <a:lvl7pPr marL="2056062" indent="0">
              <a:buNone/>
              <a:defRPr sz="800"/>
            </a:lvl7pPr>
            <a:lvl8pPr marL="2398740" indent="0">
              <a:buNone/>
              <a:defRPr sz="800"/>
            </a:lvl8pPr>
            <a:lvl9pPr marL="2741420" indent="0">
              <a:buNone/>
              <a:defRPr sz="800"/>
            </a:lvl9pPr>
          </a:lstStyle>
          <a:p>
            <a:pPr lvl="0"/>
            <a:r>
              <a:rPr lang="en-US" smtClean="0"/>
              <a:t>Click to edit Master text styles</a:t>
            </a:r>
          </a:p>
        </p:txBody>
      </p:sp>
      <p:sp>
        <p:nvSpPr>
          <p:cNvPr id="7" name="Slide Number Placeholder 6"/>
          <p:cNvSpPr>
            <a:spLocks noGrp="1"/>
          </p:cNvSpPr>
          <p:nvPr>
            <p:ph type="sldNum" sz="quarter" idx="12"/>
          </p:nvPr>
        </p:nvSpPr>
        <p:spPr/>
        <p:txBody>
          <a:bodyPr numCol="1"/>
          <a:lstStyle/>
          <a:p>
            <a:fld id="{F4D94C68-AA38-F54C-B5FB-B0BAFAC92C47}"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80124643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numCol="1"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46"/>
            <a:ext cx="4629150" cy="4873625"/>
          </a:xfrm>
        </p:spPr>
        <p:txBody>
          <a:bodyPr numCol="1"/>
          <a:lstStyle>
            <a:lvl1pPr marL="0" indent="0">
              <a:buNone/>
              <a:defRPr sz="2400"/>
            </a:lvl1pPr>
            <a:lvl2pPr marL="342677" indent="0">
              <a:buNone/>
              <a:defRPr sz="2100"/>
            </a:lvl2pPr>
            <a:lvl3pPr marL="685357" indent="0">
              <a:buNone/>
              <a:defRPr sz="1800"/>
            </a:lvl3pPr>
            <a:lvl4pPr marL="1028032" indent="0">
              <a:buNone/>
              <a:defRPr sz="1500"/>
            </a:lvl4pPr>
            <a:lvl5pPr marL="1370711" indent="0">
              <a:buNone/>
              <a:defRPr sz="1500"/>
            </a:lvl5pPr>
            <a:lvl6pPr marL="1713387" indent="0">
              <a:buNone/>
              <a:defRPr sz="1500"/>
            </a:lvl6pPr>
            <a:lvl7pPr marL="2056062" indent="0">
              <a:buNone/>
              <a:defRPr sz="1500"/>
            </a:lvl7pPr>
            <a:lvl8pPr marL="2398740" indent="0">
              <a:buNone/>
              <a:defRPr sz="1500"/>
            </a:lvl8pPr>
            <a:lvl9pPr marL="2741420" indent="0">
              <a:buNone/>
              <a:defRPr sz="1500"/>
            </a:lvl9pPr>
          </a:lstStyle>
          <a:p>
            <a:r>
              <a:rPr lang="en-US" dirty="0"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numCol="1"/>
          <a:lstStyle>
            <a:lvl1pPr marL="0" indent="0">
              <a:buNone/>
              <a:defRPr sz="1200"/>
            </a:lvl1pPr>
            <a:lvl2pPr marL="342677" indent="0">
              <a:buNone/>
              <a:defRPr sz="1000"/>
            </a:lvl2pPr>
            <a:lvl3pPr marL="685357" indent="0">
              <a:buNone/>
              <a:defRPr sz="900"/>
            </a:lvl3pPr>
            <a:lvl4pPr marL="1028032" indent="0">
              <a:buNone/>
              <a:defRPr sz="800"/>
            </a:lvl4pPr>
            <a:lvl5pPr marL="1370711" indent="0">
              <a:buNone/>
              <a:defRPr sz="800"/>
            </a:lvl5pPr>
            <a:lvl6pPr marL="1713387" indent="0">
              <a:buNone/>
              <a:defRPr sz="800"/>
            </a:lvl6pPr>
            <a:lvl7pPr marL="2056062" indent="0">
              <a:buNone/>
              <a:defRPr sz="800"/>
            </a:lvl7pPr>
            <a:lvl8pPr marL="2398740" indent="0">
              <a:buNone/>
              <a:defRPr sz="800"/>
            </a:lvl8pPr>
            <a:lvl9pPr marL="2741420" indent="0">
              <a:buNone/>
              <a:defRPr sz="800"/>
            </a:lvl9pPr>
          </a:lstStyle>
          <a:p>
            <a:pPr lvl="0"/>
            <a:r>
              <a:rPr lang="en-US" smtClean="0"/>
              <a:t>Click to edit Master text styles</a:t>
            </a:r>
          </a:p>
        </p:txBody>
      </p:sp>
      <p:sp>
        <p:nvSpPr>
          <p:cNvPr id="7" name="Slide Number Placeholder 6"/>
          <p:cNvSpPr>
            <a:spLocks noGrp="1"/>
          </p:cNvSpPr>
          <p:nvPr>
            <p:ph type="sldNum" sz="quarter" idx="12"/>
          </p:nvPr>
        </p:nvSpPr>
        <p:spPr/>
        <p:txBody>
          <a:bodyPr numCol="1"/>
          <a:lstStyle/>
          <a:p>
            <a:fld id="{F4D94C68-AA38-F54C-B5FB-B0BAFAC92C47}"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7192039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numCol="1"/>
          <a:lstStyle/>
          <a:p>
            <a:fld id="{F4D94C68-AA38-F54C-B5FB-B0BAFAC92C47}"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80315470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pic>
        <p:nvPicPr>
          <p:cNvPr id="112642" name="Picture 2" descr="G:\LOGOS\houzelogosm.gif"/>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a:xfrm>
            <a:off x="4953001" y="76200"/>
            <a:ext cx="653143" cy="45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6795396"/>
      </p:ext>
    </p:extLst>
  </p:cSld>
  <p:clrMapOvr>
    <a:masterClrMapping/>
  </p:clrMapOvr>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userDrawn="1">
  <p:cSld name="13_Title and Content">
    <p:spTree>
      <p:nvGrpSpPr>
        <p:cNvPr id="1" name=""/>
        <p:cNvGrpSpPr/>
        <p:nvPr/>
      </p:nvGrpSpPr>
      <p:grpSpPr>
        <a:xfrm>
          <a:off x="0" y="0"/>
          <a:ext cx="0" cy="0"/>
          <a:chOff x="0" y="0"/>
          <a:chExt cx="0" cy="0"/>
        </a:xfrm>
      </p:grpSpPr>
      <p:pic>
        <p:nvPicPr>
          <p:cNvPr id="112642" name="Picture 2" descr="G:\LOGOS\houzelogosm.gif"/>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a:xfrm>
            <a:off x="8338458" y="152400"/>
            <a:ext cx="653143" cy="4572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G:\LOGOS\houzelogosm.gif"/>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a:xfrm>
            <a:off x="457201" y="152400"/>
            <a:ext cx="653143" cy="45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9703792"/>
      </p:ext>
    </p:extLst>
  </p:cSld>
  <p:clrMapOvr>
    <a:masterClrMapping/>
  </p:clrMapOvr>
  <p:timing>
    <p:tnLst>
      <p:par>
        <p:cTn id="1" dur="indefinite" restart="never" nodeType="tmRoot"/>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pic>
        <p:nvPicPr>
          <p:cNvPr id="114690" name="Picture 2" descr="G:\LOGOS\houzelogosm.gif"/>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a:xfrm>
            <a:off x="4991100" y="76200"/>
            <a:ext cx="571500" cy="45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5115977"/>
      </p:ext>
    </p:extLst>
  </p:cSld>
  <p:clrMapOvr>
    <a:masterClrMapping/>
  </p:clrMapOvr>
  <p:timing>
    <p:tnLst>
      <p:par>
        <p:cT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pic>
        <p:nvPicPr>
          <p:cNvPr id="112642" name="Picture 2" descr="G:\LOGOS\houzelogosm.gif"/>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a:xfrm>
            <a:off x="4953001" y="76200"/>
            <a:ext cx="653143" cy="45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7693499"/>
      </p:ext>
    </p:extLst>
  </p:cSld>
  <p:clrMapOvr>
    <a:masterClrMapping/>
  </p:clrMapOvr>
  <p:timing>
    <p:tnLst>
      <p:par>
        <p:cTn id="1" dur="indefinite" restart="never" nodeType="tmRoot"/>
      </p:par>
    </p:tn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pic>
        <p:nvPicPr>
          <p:cNvPr id="112642" name="Picture 2" descr="G:\LOGOS\houzelogosm.gif"/>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a:xfrm>
            <a:off x="4953001" y="76200"/>
            <a:ext cx="653143" cy="45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790809"/>
      </p:ext>
    </p:extLst>
  </p:cSld>
  <p:clrMapOvr>
    <a:masterClrMapping/>
  </p:clrMapOvr>
  <p:timing>
    <p:tnLst>
      <p:par>
        <p:cTn id="1" dur="indefinite" restart="never" nodeType="tmRoot"/>
      </p:par>
    </p:tn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pic>
        <p:nvPicPr>
          <p:cNvPr id="112642" name="Picture 2" descr="G:\LOGOS\houzelogosm.gif"/>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a:xfrm>
            <a:off x="4953001" y="76200"/>
            <a:ext cx="653143" cy="45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551880"/>
      </p:ext>
    </p:extLst>
  </p:cSld>
  <p:clrMapOvr>
    <a:masterClrMapping/>
  </p:clrMapOvr>
  <p:timing>
    <p:tnLst>
      <p:par>
        <p:cTn id="1" dur="indefinite" restart="never" nodeType="tmRoot"/>
      </p:par>
    </p:tn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pic>
        <p:nvPicPr>
          <p:cNvPr id="112642" name="Picture 2" descr="G:\LOGOS\houzelogosm.gif"/>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a:xfrm>
            <a:off x="4953001" y="76200"/>
            <a:ext cx="653143" cy="45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2904106"/>
      </p:ext>
    </p:extLst>
  </p:cSld>
  <p:clrMapOvr>
    <a:masterClrMapping/>
  </p:clrMapOvr>
  <p:timing>
    <p:tnLst>
      <p:par>
        <p:cTn id="1" dur="indefinite" restart="never" nodeType="tmRoot"/>
      </p:par>
    </p:tn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pic>
        <p:nvPicPr>
          <p:cNvPr id="112642" name="Picture 2" descr="G:\LOGOS\houzelogosm.gif"/>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a:xfrm>
            <a:off x="4953001" y="76200"/>
            <a:ext cx="653143" cy="45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0838649"/>
      </p:ext>
    </p:extLst>
  </p:cSld>
  <p:clrMapOvr>
    <a:masterClrMapping/>
  </p:clrMapOvr>
  <p:timing>
    <p:tnLst>
      <p:par>
        <p:cTn id="1" dur="indefinite" restart="never" nodeType="tmRoot"/>
      </p:par>
    </p:tn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userDrawn="1">
  <p:cSld name="2_Two Content">
    <p:spTree>
      <p:nvGrpSpPr>
        <p:cNvPr id="1" name=""/>
        <p:cNvGrpSpPr/>
        <p:nvPr/>
      </p:nvGrpSpPr>
      <p:grpSpPr>
        <a:xfrm>
          <a:off x="0" y="0"/>
          <a:ext cx="0" cy="0"/>
          <a:chOff x="0" y="0"/>
          <a:chExt cx="0" cy="0"/>
        </a:xfrm>
      </p:grpSpPr>
      <p:pic>
        <p:nvPicPr>
          <p:cNvPr id="114690" name="Picture 2" descr="G:\LOGOS\houzelogosm.gif"/>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a:xfrm>
            <a:off x="4991100" y="76200"/>
            <a:ext cx="571500" cy="45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7342133"/>
      </p:ext>
    </p:extLst>
  </p:cSld>
  <p:clrMapOvr>
    <a:masterClrMapping/>
  </p:clrMapOvr>
  <p:timing>
    <p:tnLst>
      <p:par>
        <p:cTn id="1" dur="indefinite" restart="never" nodeType="tmRoot"/>
      </p:par>
    </p:tn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pic>
        <p:nvPicPr>
          <p:cNvPr id="112642" name="Picture 2" descr="G:\LOGOS\houzelogosm.gif"/>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a:xfrm>
            <a:off x="4953001" y="76200"/>
            <a:ext cx="653143" cy="45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6259086"/>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numCol="1"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46"/>
            <a:ext cx="4629150" cy="4873625"/>
          </a:xfrm>
        </p:spPr>
        <p:txBody>
          <a:bodyPr numCol="1"/>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numCol="1"/>
          <a:lstStyle>
            <a:lvl1pPr marL="0" indent="0">
              <a:buNone/>
              <a:defRPr sz="1200"/>
            </a:lvl1pPr>
            <a:lvl2pPr marL="342677" indent="0">
              <a:buNone/>
              <a:defRPr sz="1000"/>
            </a:lvl2pPr>
            <a:lvl3pPr marL="685357" indent="0">
              <a:buNone/>
              <a:defRPr sz="900"/>
            </a:lvl3pPr>
            <a:lvl4pPr marL="1028032" indent="0">
              <a:buNone/>
              <a:defRPr sz="800"/>
            </a:lvl4pPr>
            <a:lvl5pPr marL="1370711" indent="0">
              <a:buNone/>
              <a:defRPr sz="800"/>
            </a:lvl5pPr>
            <a:lvl6pPr marL="1713387" indent="0">
              <a:buNone/>
              <a:defRPr sz="800"/>
            </a:lvl6pPr>
            <a:lvl7pPr marL="2056062" indent="0">
              <a:buNone/>
              <a:defRPr sz="800"/>
            </a:lvl7pPr>
            <a:lvl8pPr marL="2398740" indent="0">
              <a:buNone/>
              <a:defRPr sz="800"/>
            </a:lvl8pPr>
            <a:lvl9pPr marL="2741420" indent="0">
              <a:buNone/>
              <a:defRPr sz="800"/>
            </a:lvl9pPr>
          </a:lstStyle>
          <a:p>
            <a:pPr lvl="0"/>
            <a:r>
              <a:rPr lang="en-US" smtClean="0"/>
              <a:t>Click to edit Master text styles</a:t>
            </a:r>
          </a:p>
        </p:txBody>
      </p:sp>
      <p:sp>
        <p:nvSpPr>
          <p:cNvPr id="7" name="Slide Number Placeholder 6"/>
          <p:cNvSpPr>
            <a:spLocks noGrp="1"/>
          </p:cNvSpPr>
          <p:nvPr>
            <p:ph type="sldNum" sz="quarter" idx="12"/>
          </p:nvPr>
        </p:nvSpPr>
        <p:spPr/>
        <p:txBody>
          <a:bodyPr numCol="1"/>
          <a:lstStyle/>
          <a:p>
            <a:fld id="{F4D94C68-AA38-F54C-B5FB-B0BAFAC92C47}"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307810816"/>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pic>
        <p:nvPicPr>
          <p:cNvPr id="112642" name="Picture 2" descr="G:\LOGOS\houzelogosm.gif"/>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a:xfrm>
            <a:off x="4953001" y="76200"/>
            <a:ext cx="653143" cy="45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4218397"/>
      </p:ext>
    </p:extLst>
  </p:cSld>
  <p:clrMapOvr>
    <a:masterClrMapping/>
  </p:clrMapOvr>
  <p:timing>
    <p:tnLst>
      <p:par>
        <p:cTn id="1" dur="indefinite" restart="never" nodeType="tmRoot"/>
      </p:par>
    </p:tnLst>
  </p:timing>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43000" y="2561695"/>
            <a:ext cx="6858000" cy="732896"/>
          </a:xfrm>
        </p:spPr>
        <p:txBody>
          <a:bodyPr numCol="1" anchor="b">
            <a:noAutofit/>
          </a:bodyPr>
          <a:lstStyle>
            <a:lvl1pPr algn="ctr">
              <a:defRPr sz="6000">
                <a:latin typeface="Calibri" charset="0"/>
                <a:ea typeface="Calibri" charset="0"/>
                <a:cs typeface="Calibri" charset="0"/>
              </a:defRPr>
            </a:lvl1pPr>
          </a:lstStyle>
          <a:p>
            <a:r>
              <a:rPr lang="en-US" dirty="0" smtClean="0"/>
              <a:t>2017-18 BENEFITS</a:t>
            </a:r>
            <a:endParaRPr lang="en-US" dirty="0"/>
          </a:p>
        </p:txBody>
      </p:sp>
      <p:sp>
        <p:nvSpPr>
          <p:cNvPr id="3" name="Subtitle 2"/>
          <p:cNvSpPr>
            <a:spLocks noGrp="1"/>
          </p:cNvSpPr>
          <p:nvPr>
            <p:ph type="subTitle" idx="1" hasCustomPrompt="1"/>
          </p:nvPr>
        </p:nvSpPr>
        <p:spPr>
          <a:xfrm>
            <a:off x="1143000" y="3381905"/>
            <a:ext cx="6858000" cy="435628"/>
          </a:xfrm>
        </p:spPr>
        <p:txBody>
          <a:bodyPr numCol="1"/>
          <a:lstStyle>
            <a:lvl1pPr marL="0" indent="0" algn="ctr">
              <a:buNone/>
              <a:defRPr sz="1800"/>
            </a:lvl1pPr>
            <a:lvl2pPr marL="342677" indent="0" algn="ctr">
              <a:buNone/>
              <a:defRPr sz="1500"/>
            </a:lvl2pPr>
            <a:lvl3pPr marL="685357" indent="0" algn="ctr">
              <a:buNone/>
              <a:defRPr sz="1300"/>
            </a:lvl3pPr>
            <a:lvl4pPr marL="1028032" indent="0" algn="ctr">
              <a:buNone/>
              <a:defRPr sz="1200"/>
            </a:lvl4pPr>
            <a:lvl5pPr marL="1370711" indent="0" algn="ctr">
              <a:buNone/>
              <a:defRPr sz="1200"/>
            </a:lvl5pPr>
            <a:lvl6pPr marL="1713387" indent="0" algn="ctr">
              <a:buNone/>
              <a:defRPr sz="1200"/>
            </a:lvl6pPr>
            <a:lvl7pPr marL="2056062" indent="0" algn="ctr">
              <a:buNone/>
              <a:defRPr sz="1200"/>
            </a:lvl7pPr>
            <a:lvl8pPr marL="2398740" indent="0" algn="ctr">
              <a:buNone/>
              <a:defRPr sz="1200"/>
            </a:lvl8pPr>
            <a:lvl9pPr marL="2741420" indent="0" algn="ctr">
              <a:buNone/>
              <a:defRPr sz="1200"/>
            </a:lvl9pPr>
          </a:lstStyle>
          <a:p>
            <a:r>
              <a:rPr lang="en-US" dirty="0" smtClean="0"/>
              <a:t>Troup County Board of Commissioners</a:t>
            </a:r>
            <a:endParaRPr lang="en-US" dirty="0"/>
          </a:p>
        </p:txBody>
      </p:sp>
      <p:pic>
        <p:nvPicPr>
          <p:cNvPr id="5" name="Picture 4"/>
          <p:cNvPicPr>
            <a:picLocks noChangeAspect="1"/>
          </p:cNvPicPr>
          <p:nvPr userDrawn="1"/>
        </p:nvPicPr>
        <p:blipFill>
          <a:blip r:embed="rId2" cstate="print"/>
          <a:stretch>
            <a:fillRect/>
          </a:stretch>
        </p:blipFill>
        <p:spPr>
          <a:xfrm>
            <a:off x="6325340" y="-5007"/>
            <a:ext cx="2818660" cy="647918"/>
          </a:xfrm>
          <a:prstGeom prst="rect">
            <a:avLst/>
          </a:prstGeom>
        </p:spPr>
      </p:pic>
      <p:pic>
        <p:nvPicPr>
          <p:cNvPr id="13" name="Picture 12"/>
          <p:cNvPicPr>
            <a:picLocks noChangeAspect="1"/>
          </p:cNvPicPr>
          <p:nvPr userDrawn="1"/>
        </p:nvPicPr>
        <p:blipFill>
          <a:blip r:embed="rId3" cstate="print"/>
          <a:stretch>
            <a:fillRect/>
          </a:stretch>
        </p:blipFill>
        <p:spPr>
          <a:xfrm>
            <a:off x="12700" y="0"/>
            <a:ext cx="6312640" cy="642906"/>
          </a:xfrm>
          <a:prstGeom prst="rect">
            <a:avLst/>
          </a:prstGeom>
        </p:spPr>
      </p:pic>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60370" y="182300"/>
            <a:ext cx="1100563" cy="921212"/>
          </a:xfrm>
          <a:prstGeom prst="rect">
            <a:avLst/>
          </a:prstGeom>
        </p:spPr>
      </p:pic>
      <p:pic>
        <p:nvPicPr>
          <p:cNvPr id="14" name="Picture 13"/>
          <p:cNvPicPr>
            <a:picLocks noChangeAspect="1"/>
          </p:cNvPicPr>
          <p:nvPr userDrawn="1"/>
        </p:nvPicPr>
        <p:blipFill>
          <a:blip r:embed="rId3" cstate="print"/>
          <a:stretch>
            <a:fillRect/>
          </a:stretch>
        </p:blipFill>
        <p:spPr>
          <a:xfrm>
            <a:off x="0" y="6590956"/>
            <a:ext cx="9144000" cy="293220"/>
          </a:xfrm>
          <a:prstGeom prst="rect">
            <a:avLst/>
          </a:prstGeom>
        </p:spPr>
      </p:pic>
      <p:sp>
        <p:nvSpPr>
          <p:cNvPr id="12" name="TextBox 11"/>
          <p:cNvSpPr txBox="1"/>
          <p:nvPr userDrawn="1"/>
        </p:nvSpPr>
        <p:spPr>
          <a:xfrm>
            <a:off x="158750" y="6590966"/>
            <a:ext cx="3608917" cy="246165"/>
          </a:xfrm>
          <a:prstGeom prst="rect">
            <a:avLst/>
          </a:prstGeom>
          <a:noFill/>
        </p:spPr>
        <p:txBody>
          <a:bodyPr wrap="square" lIns="91380" tIns="45692" rIns="91380" bIns="45692" numCol="1" rtlCol="0">
            <a:spAutoFit/>
          </a:bodyPr>
          <a:lstStyle/>
          <a:p>
            <a:r>
              <a:rPr lang="en-US" sz="1000" dirty="0">
                <a:solidFill>
                  <a:prstClr val="white"/>
                </a:solidFill>
                <a:latin typeface="Calibri" charset="0"/>
                <a:ea typeface="Calibri" charset="0"/>
                <a:cs typeface="Calibri" charset="0"/>
              </a:rPr>
              <a:t>Houze.org</a:t>
            </a:r>
          </a:p>
        </p:txBody>
      </p:sp>
    </p:spTree>
    <p:extLst>
      <p:ext uri="{BB962C8B-B14F-4D97-AF65-F5344CB8AC3E}">
        <p14:creationId xmlns:p14="http://schemas.microsoft.com/office/powerpoint/2010/main" val="3445508915"/>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numCol="1"/>
          <a:lstStyle/>
          <a:p>
            <a:r>
              <a:rPr lang="en-US" smtClean="0"/>
              <a:t>Click to edit Master title style</a:t>
            </a:r>
            <a:endParaRPr lang="en-US" dirty="0"/>
          </a:p>
        </p:txBody>
      </p:sp>
      <p:sp>
        <p:nvSpPr>
          <p:cNvPr id="3" name="Content Placeholder 2"/>
          <p:cNvSpPr>
            <a:spLocks noGrp="1"/>
          </p:cNvSpPr>
          <p:nvPr>
            <p:ph idx="1"/>
          </p:nvPr>
        </p:nvSpPr>
        <p:spPr/>
        <p:txBody>
          <a:bodyPr numCol="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numCol="1"/>
          <a:lstStyle/>
          <a:p>
            <a:fld id="{F4D94C68-AA38-F54C-B5FB-B0BAFAC92C47}"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851481411"/>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59"/>
            <a:ext cx="7886700" cy="2852737"/>
          </a:xfrm>
        </p:spPr>
        <p:txBody>
          <a:bodyPr numCol="1" anchor="b"/>
          <a:lstStyle>
            <a:lvl1pPr>
              <a:defRPr sz="45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84"/>
            <a:ext cx="7886700" cy="1500187"/>
          </a:xfrm>
        </p:spPr>
        <p:txBody>
          <a:bodyPr numCol="1"/>
          <a:lstStyle>
            <a:lvl1pPr marL="0" indent="0">
              <a:buNone/>
              <a:defRPr sz="1800">
                <a:solidFill>
                  <a:schemeClr val="tx1">
                    <a:tint val="75000"/>
                  </a:schemeClr>
                </a:solidFill>
              </a:defRPr>
            </a:lvl1pPr>
            <a:lvl2pPr marL="342677" indent="0">
              <a:buNone/>
              <a:defRPr sz="1500">
                <a:solidFill>
                  <a:schemeClr val="tx1">
                    <a:tint val="75000"/>
                  </a:schemeClr>
                </a:solidFill>
              </a:defRPr>
            </a:lvl2pPr>
            <a:lvl3pPr marL="685357" indent="0">
              <a:buNone/>
              <a:defRPr sz="1300">
                <a:solidFill>
                  <a:schemeClr val="tx1">
                    <a:tint val="75000"/>
                  </a:schemeClr>
                </a:solidFill>
              </a:defRPr>
            </a:lvl3pPr>
            <a:lvl4pPr marL="1028032" indent="0">
              <a:buNone/>
              <a:defRPr sz="1200">
                <a:solidFill>
                  <a:schemeClr val="tx1">
                    <a:tint val="75000"/>
                  </a:schemeClr>
                </a:solidFill>
              </a:defRPr>
            </a:lvl4pPr>
            <a:lvl5pPr marL="1370711" indent="0">
              <a:buNone/>
              <a:defRPr sz="1200">
                <a:solidFill>
                  <a:schemeClr val="tx1">
                    <a:tint val="75000"/>
                  </a:schemeClr>
                </a:solidFill>
              </a:defRPr>
            </a:lvl5pPr>
            <a:lvl6pPr marL="1713387" indent="0">
              <a:buNone/>
              <a:defRPr sz="1200">
                <a:solidFill>
                  <a:schemeClr val="tx1">
                    <a:tint val="75000"/>
                  </a:schemeClr>
                </a:solidFill>
              </a:defRPr>
            </a:lvl6pPr>
            <a:lvl7pPr marL="2056062" indent="0">
              <a:buNone/>
              <a:defRPr sz="1200">
                <a:solidFill>
                  <a:schemeClr val="tx1">
                    <a:tint val="75000"/>
                  </a:schemeClr>
                </a:solidFill>
              </a:defRPr>
            </a:lvl7pPr>
            <a:lvl8pPr marL="2398740" indent="0">
              <a:buNone/>
              <a:defRPr sz="1200">
                <a:solidFill>
                  <a:schemeClr val="tx1">
                    <a:tint val="75000"/>
                  </a:schemeClr>
                </a:solidFill>
              </a:defRPr>
            </a:lvl8pPr>
            <a:lvl9pPr marL="2741420" indent="0">
              <a:buNone/>
              <a:defRPr sz="1200">
                <a:solidFill>
                  <a:schemeClr val="tx1">
                    <a:tint val="75000"/>
                  </a:schemeClr>
                </a:solidFill>
              </a:defRPr>
            </a:lvl9pPr>
          </a:lstStyle>
          <a:p>
            <a:pPr lvl="0"/>
            <a:r>
              <a:rPr lang="en-US" smtClean="0"/>
              <a:t>Click to edit Master text styles</a:t>
            </a:r>
          </a:p>
        </p:txBody>
      </p:sp>
      <p:sp>
        <p:nvSpPr>
          <p:cNvPr id="6" name="Slide Number Placeholder 5"/>
          <p:cNvSpPr>
            <a:spLocks noGrp="1"/>
          </p:cNvSpPr>
          <p:nvPr>
            <p:ph type="sldNum" sz="quarter" idx="12"/>
          </p:nvPr>
        </p:nvSpPr>
        <p:spPr/>
        <p:txBody>
          <a:bodyPr numCol="1"/>
          <a:lstStyle/>
          <a:p>
            <a:fld id="{F4D94C68-AA38-F54C-B5FB-B0BAFAC92C47}"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4103381917"/>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numCol="1"/>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numCol="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numCol="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2"/>
          </p:nvPr>
        </p:nvSpPr>
        <p:spPr/>
        <p:txBody>
          <a:bodyPr numCol="1"/>
          <a:lstStyle/>
          <a:p>
            <a:fld id="{F4D94C68-AA38-F54C-B5FB-B0BAFAC92C47}"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82150566"/>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numCol="1"/>
          <a:lstStyle/>
          <a:p>
            <a:r>
              <a:rPr lang="en-US" smtClean="0"/>
              <a:t>Click to edit Master title style</a:t>
            </a:r>
            <a:endParaRPr lang="en-US"/>
          </a:p>
        </p:txBody>
      </p:sp>
      <p:sp>
        <p:nvSpPr>
          <p:cNvPr id="3" name="Text Placeholder 2"/>
          <p:cNvSpPr>
            <a:spLocks noGrp="1"/>
          </p:cNvSpPr>
          <p:nvPr>
            <p:ph type="body" idx="1"/>
          </p:nvPr>
        </p:nvSpPr>
        <p:spPr>
          <a:xfrm>
            <a:off x="629842" y="1681167"/>
            <a:ext cx="3868340" cy="823912"/>
          </a:xfrm>
        </p:spPr>
        <p:txBody>
          <a:bodyPr numCol="1" anchor="b"/>
          <a:lstStyle>
            <a:lvl1pPr marL="0" indent="0">
              <a:buNone/>
              <a:defRPr sz="1800" b="1"/>
            </a:lvl1pPr>
            <a:lvl2pPr marL="342677" indent="0">
              <a:buNone/>
              <a:defRPr sz="1500" b="1"/>
            </a:lvl2pPr>
            <a:lvl3pPr marL="685357" indent="0">
              <a:buNone/>
              <a:defRPr sz="1300" b="1"/>
            </a:lvl3pPr>
            <a:lvl4pPr marL="1028032" indent="0">
              <a:buNone/>
              <a:defRPr sz="1200" b="1"/>
            </a:lvl4pPr>
            <a:lvl5pPr marL="1370711" indent="0">
              <a:buNone/>
              <a:defRPr sz="1200" b="1"/>
            </a:lvl5pPr>
            <a:lvl6pPr marL="1713387" indent="0">
              <a:buNone/>
              <a:defRPr sz="1200" b="1"/>
            </a:lvl6pPr>
            <a:lvl7pPr marL="2056062" indent="0">
              <a:buNone/>
              <a:defRPr sz="1200" b="1"/>
            </a:lvl7pPr>
            <a:lvl8pPr marL="2398740" indent="0">
              <a:buNone/>
              <a:defRPr sz="1200" b="1"/>
            </a:lvl8pPr>
            <a:lvl9pPr marL="274142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numCol="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1" y="1681167"/>
            <a:ext cx="3887391" cy="823912"/>
          </a:xfrm>
        </p:spPr>
        <p:txBody>
          <a:bodyPr numCol="1" anchor="b"/>
          <a:lstStyle>
            <a:lvl1pPr marL="0" indent="0">
              <a:buNone/>
              <a:defRPr sz="1800" b="1"/>
            </a:lvl1pPr>
            <a:lvl2pPr marL="342677" indent="0">
              <a:buNone/>
              <a:defRPr sz="1500" b="1"/>
            </a:lvl2pPr>
            <a:lvl3pPr marL="685357" indent="0">
              <a:buNone/>
              <a:defRPr sz="1300" b="1"/>
            </a:lvl3pPr>
            <a:lvl4pPr marL="1028032" indent="0">
              <a:buNone/>
              <a:defRPr sz="1200" b="1"/>
            </a:lvl4pPr>
            <a:lvl5pPr marL="1370711" indent="0">
              <a:buNone/>
              <a:defRPr sz="1200" b="1"/>
            </a:lvl5pPr>
            <a:lvl6pPr marL="1713387" indent="0">
              <a:buNone/>
              <a:defRPr sz="1200" b="1"/>
            </a:lvl6pPr>
            <a:lvl7pPr marL="2056062" indent="0">
              <a:buNone/>
              <a:defRPr sz="1200" b="1"/>
            </a:lvl7pPr>
            <a:lvl8pPr marL="2398740" indent="0">
              <a:buNone/>
              <a:defRPr sz="1200" b="1"/>
            </a:lvl8pPr>
            <a:lvl9pPr marL="274142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1" y="2505075"/>
            <a:ext cx="3887391" cy="3684588"/>
          </a:xfrm>
        </p:spPr>
        <p:txBody>
          <a:bodyPr numCol="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Slide Number Placeholder 8"/>
          <p:cNvSpPr>
            <a:spLocks noGrp="1"/>
          </p:cNvSpPr>
          <p:nvPr>
            <p:ph type="sldNum" sz="quarter" idx="12"/>
          </p:nvPr>
        </p:nvSpPr>
        <p:spPr/>
        <p:txBody>
          <a:bodyPr numCol="1"/>
          <a:lstStyle/>
          <a:p>
            <a:fld id="{F4D94C68-AA38-F54C-B5FB-B0BAFAC92C47}"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90128252"/>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numCol="1"/>
          <a:lstStyle/>
          <a:p>
            <a:r>
              <a:rPr lang="en-US" smtClean="0"/>
              <a:t>Click to edit Master title style</a:t>
            </a:r>
            <a:endParaRPr lang="en-US"/>
          </a:p>
        </p:txBody>
      </p:sp>
      <p:sp>
        <p:nvSpPr>
          <p:cNvPr id="5" name="Slide Number Placeholder 4"/>
          <p:cNvSpPr>
            <a:spLocks noGrp="1"/>
          </p:cNvSpPr>
          <p:nvPr>
            <p:ph type="sldNum" sz="quarter" idx="12"/>
          </p:nvPr>
        </p:nvSpPr>
        <p:spPr/>
        <p:txBody>
          <a:bodyPr numCol="1"/>
          <a:lstStyle/>
          <a:p>
            <a:fld id="{F4D94C68-AA38-F54C-B5FB-B0BAFAC92C47}"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063072967"/>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numCol="1"/>
          <a:lstStyle/>
          <a:p>
            <a:fld id="{F4D94C68-AA38-F54C-B5FB-B0BAFAC92C47}"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673763556"/>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numCol="1"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46"/>
            <a:ext cx="4629150" cy="4873625"/>
          </a:xfrm>
        </p:spPr>
        <p:txBody>
          <a:bodyPr numCol="1"/>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numCol="1"/>
          <a:lstStyle>
            <a:lvl1pPr marL="0" indent="0">
              <a:buNone/>
              <a:defRPr sz="1200"/>
            </a:lvl1pPr>
            <a:lvl2pPr marL="342677" indent="0">
              <a:buNone/>
              <a:defRPr sz="1000"/>
            </a:lvl2pPr>
            <a:lvl3pPr marL="685357" indent="0">
              <a:buNone/>
              <a:defRPr sz="900"/>
            </a:lvl3pPr>
            <a:lvl4pPr marL="1028032" indent="0">
              <a:buNone/>
              <a:defRPr sz="800"/>
            </a:lvl4pPr>
            <a:lvl5pPr marL="1370711" indent="0">
              <a:buNone/>
              <a:defRPr sz="800"/>
            </a:lvl5pPr>
            <a:lvl6pPr marL="1713387" indent="0">
              <a:buNone/>
              <a:defRPr sz="800"/>
            </a:lvl6pPr>
            <a:lvl7pPr marL="2056062" indent="0">
              <a:buNone/>
              <a:defRPr sz="800"/>
            </a:lvl7pPr>
            <a:lvl8pPr marL="2398740" indent="0">
              <a:buNone/>
              <a:defRPr sz="800"/>
            </a:lvl8pPr>
            <a:lvl9pPr marL="2741420" indent="0">
              <a:buNone/>
              <a:defRPr sz="800"/>
            </a:lvl9pPr>
          </a:lstStyle>
          <a:p>
            <a:pPr lvl="0"/>
            <a:r>
              <a:rPr lang="en-US" smtClean="0"/>
              <a:t>Click to edit Master text styles</a:t>
            </a:r>
          </a:p>
        </p:txBody>
      </p:sp>
      <p:sp>
        <p:nvSpPr>
          <p:cNvPr id="7" name="Slide Number Placeholder 6"/>
          <p:cNvSpPr>
            <a:spLocks noGrp="1"/>
          </p:cNvSpPr>
          <p:nvPr>
            <p:ph type="sldNum" sz="quarter" idx="12"/>
          </p:nvPr>
        </p:nvSpPr>
        <p:spPr/>
        <p:txBody>
          <a:bodyPr numCol="1"/>
          <a:lstStyle/>
          <a:p>
            <a:fld id="{F4D94C68-AA38-F54C-B5FB-B0BAFAC92C47}"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964617684"/>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numCol="1"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46"/>
            <a:ext cx="4629150" cy="4873625"/>
          </a:xfrm>
        </p:spPr>
        <p:txBody>
          <a:bodyPr numCol="1"/>
          <a:lstStyle>
            <a:lvl1pPr marL="0" indent="0">
              <a:buNone/>
              <a:defRPr sz="2400"/>
            </a:lvl1pPr>
            <a:lvl2pPr marL="342677" indent="0">
              <a:buNone/>
              <a:defRPr sz="2100"/>
            </a:lvl2pPr>
            <a:lvl3pPr marL="685357" indent="0">
              <a:buNone/>
              <a:defRPr sz="1800"/>
            </a:lvl3pPr>
            <a:lvl4pPr marL="1028032" indent="0">
              <a:buNone/>
              <a:defRPr sz="1500"/>
            </a:lvl4pPr>
            <a:lvl5pPr marL="1370711" indent="0">
              <a:buNone/>
              <a:defRPr sz="1500"/>
            </a:lvl5pPr>
            <a:lvl6pPr marL="1713387" indent="0">
              <a:buNone/>
              <a:defRPr sz="1500"/>
            </a:lvl6pPr>
            <a:lvl7pPr marL="2056062" indent="0">
              <a:buNone/>
              <a:defRPr sz="1500"/>
            </a:lvl7pPr>
            <a:lvl8pPr marL="2398740" indent="0">
              <a:buNone/>
              <a:defRPr sz="1500"/>
            </a:lvl8pPr>
            <a:lvl9pPr marL="2741420" indent="0">
              <a:buNone/>
              <a:defRPr sz="1500"/>
            </a:lvl9pPr>
          </a:lstStyle>
          <a:p>
            <a:r>
              <a:rPr lang="en-US" dirty="0"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numCol="1"/>
          <a:lstStyle>
            <a:lvl1pPr marL="0" indent="0">
              <a:buNone/>
              <a:defRPr sz="1200"/>
            </a:lvl1pPr>
            <a:lvl2pPr marL="342677" indent="0">
              <a:buNone/>
              <a:defRPr sz="1000"/>
            </a:lvl2pPr>
            <a:lvl3pPr marL="685357" indent="0">
              <a:buNone/>
              <a:defRPr sz="900"/>
            </a:lvl3pPr>
            <a:lvl4pPr marL="1028032" indent="0">
              <a:buNone/>
              <a:defRPr sz="800"/>
            </a:lvl4pPr>
            <a:lvl5pPr marL="1370711" indent="0">
              <a:buNone/>
              <a:defRPr sz="800"/>
            </a:lvl5pPr>
            <a:lvl6pPr marL="1713387" indent="0">
              <a:buNone/>
              <a:defRPr sz="800"/>
            </a:lvl6pPr>
            <a:lvl7pPr marL="2056062" indent="0">
              <a:buNone/>
              <a:defRPr sz="800"/>
            </a:lvl7pPr>
            <a:lvl8pPr marL="2398740" indent="0">
              <a:buNone/>
              <a:defRPr sz="800"/>
            </a:lvl8pPr>
            <a:lvl9pPr marL="2741420" indent="0">
              <a:buNone/>
              <a:defRPr sz="800"/>
            </a:lvl9pPr>
          </a:lstStyle>
          <a:p>
            <a:pPr lvl="0"/>
            <a:r>
              <a:rPr lang="en-US" smtClean="0"/>
              <a:t>Click to edit Master text styles</a:t>
            </a:r>
          </a:p>
        </p:txBody>
      </p:sp>
      <p:sp>
        <p:nvSpPr>
          <p:cNvPr id="7" name="Slide Number Placeholder 6"/>
          <p:cNvSpPr>
            <a:spLocks noGrp="1"/>
          </p:cNvSpPr>
          <p:nvPr>
            <p:ph type="sldNum" sz="quarter" idx="12"/>
          </p:nvPr>
        </p:nvSpPr>
        <p:spPr/>
        <p:txBody>
          <a:bodyPr numCol="1"/>
          <a:lstStyle/>
          <a:p>
            <a:fld id="{F4D94C68-AA38-F54C-B5FB-B0BAFAC92C47}"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2608453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numCol="1"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46"/>
            <a:ext cx="4629150" cy="4873625"/>
          </a:xfrm>
        </p:spPr>
        <p:txBody>
          <a:bodyPr numCol="1"/>
          <a:lstStyle>
            <a:lvl1pPr marL="0" indent="0">
              <a:buNone/>
              <a:defRPr sz="2400"/>
            </a:lvl1pPr>
            <a:lvl2pPr marL="342677" indent="0">
              <a:buNone/>
              <a:defRPr sz="2100"/>
            </a:lvl2pPr>
            <a:lvl3pPr marL="685357" indent="0">
              <a:buNone/>
              <a:defRPr sz="1800"/>
            </a:lvl3pPr>
            <a:lvl4pPr marL="1028032" indent="0">
              <a:buNone/>
              <a:defRPr sz="1500"/>
            </a:lvl4pPr>
            <a:lvl5pPr marL="1370711" indent="0">
              <a:buNone/>
              <a:defRPr sz="1500"/>
            </a:lvl5pPr>
            <a:lvl6pPr marL="1713387" indent="0">
              <a:buNone/>
              <a:defRPr sz="1500"/>
            </a:lvl6pPr>
            <a:lvl7pPr marL="2056062" indent="0">
              <a:buNone/>
              <a:defRPr sz="1500"/>
            </a:lvl7pPr>
            <a:lvl8pPr marL="2398740" indent="0">
              <a:buNone/>
              <a:defRPr sz="1500"/>
            </a:lvl8pPr>
            <a:lvl9pPr marL="2741420" indent="0">
              <a:buNone/>
              <a:defRPr sz="1500"/>
            </a:lvl9pPr>
          </a:lstStyle>
          <a:p>
            <a:r>
              <a:rPr lang="en-US" dirty="0"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numCol="1"/>
          <a:lstStyle>
            <a:lvl1pPr marL="0" indent="0">
              <a:buNone/>
              <a:defRPr sz="1200"/>
            </a:lvl1pPr>
            <a:lvl2pPr marL="342677" indent="0">
              <a:buNone/>
              <a:defRPr sz="1000"/>
            </a:lvl2pPr>
            <a:lvl3pPr marL="685357" indent="0">
              <a:buNone/>
              <a:defRPr sz="900"/>
            </a:lvl3pPr>
            <a:lvl4pPr marL="1028032" indent="0">
              <a:buNone/>
              <a:defRPr sz="800"/>
            </a:lvl4pPr>
            <a:lvl5pPr marL="1370711" indent="0">
              <a:buNone/>
              <a:defRPr sz="800"/>
            </a:lvl5pPr>
            <a:lvl6pPr marL="1713387" indent="0">
              <a:buNone/>
              <a:defRPr sz="800"/>
            </a:lvl6pPr>
            <a:lvl7pPr marL="2056062" indent="0">
              <a:buNone/>
              <a:defRPr sz="800"/>
            </a:lvl7pPr>
            <a:lvl8pPr marL="2398740" indent="0">
              <a:buNone/>
              <a:defRPr sz="800"/>
            </a:lvl8pPr>
            <a:lvl9pPr marL="2741420" indent="0">
              <a:buNone/>
              <a:defRPr sz="800"/>
            </a:lvl9pPr>
          </a:lstStyle>
          <a:p>
            <a:pPr lvl="0"/>
            <a:r>
              <a:rPr lang="en-US" smtClean="0"/>
              <a:t>Click to edit Master text styles</a:t>
            </a:r>
          </a:p>
        </p:txBody>
      </p:sp>
      <p:sp>
        <p:nvSpPr>
          <p:cNvPr id="7" name="Slide Number Placeholder 6"/>
          <p:cNvSpPr>
            <a:spLocks noGrp="1"/>
          </p:cNvSpPr>
          <p:nvPr>
            <p:ph type="sldNum" sz="quarter" idx="12"/>
          </p:nvPr>
        </p:nvSpPr>
        <p:spPr/>
        <p:txBody>
          <a:bodyPr numCol="1"/>
          <a:lstStyle/>
          <a:p>
            <a:fld id="{F4D94C68-AA38-F54C-B5FB-B0BAFAC92C47}"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179971733"/>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pic>
        <p:nvPicPr>
          <p:cNvPr id="112642" name="Picture 2" descr="G:\LOGOS\houzelogosm.gif"/>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a:xfrm>
            <a:off x="4953001" y="76200"/>
            <a:ext cx="653143" cy="45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207468"/>
      </p:ext>
    </p:extLst>
  </p:cSld>
  <p:clrMapOvr>
    <a:masterClrMapping/>
  </p:clrMapOvr>
  <p:timing>
    <p:tnLst>
      <p:par>
        <p:cTn id="1" dur="indefinite" restart="never" nodeType="tmRoot"/>
      </p:par>
    </p:tnLst>
  </p:timing>
</p:sldLayout>
</file>

<file path=ppt/slideLayouts/slideLayout91.xml><?xml version="1.0" encoding="utf-8"?>
<p:sldLayout xmlns:a="http://schemas.openxmlformats.org/drawingml/2006/main" xmlns:r="http://schemas.openxmlformats.org/officeDocument/2006/relationships" xmlns:p="http://schemas.openxmlformats.org/presentationml/2006/main" userDrawn="1">
  <p:cSld name="13_Title and Content">
    <p:spTree>
      <p:nvGrpSpPr>
        <p:cNvPr id="1" name=""/>
        <p:cNvGrpSpPr/>
        <p:nvPr/>
      </p:nvGrpSpPr>
      <p:grpSpPr>
        <a:xfrm>
          <a:off x="0" y="0"/>
          <a:ext cx="0" cy="0"/>
          <a:chOff x="0" y="0"/>
          <a:chExt cx="0" cy="0"/>
        </a:xfrm>
      </p:grpSpPr>
      <p:pic>
        <p:nvPicPr>
          <p:cNvPr id="112642" name="Picture 2" descr="G:\LOGOS\houzelogosm.gif"/>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a:xfrm>
            <a:off x="8338458" y="152400"/>
            <a:ext cx="653143" cy="4572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G:\LOGOS\houzelogosm.gif"/>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a:xfrm>
            <a:off x="457201" y="152400"/>
            <a:ext cx="653143" cy="45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1520333"/>
      </p:ext>
    </p:extLst>
  </p:cSld>
  <p:clrMapOvr>
    <a:masterClrMapping/>
  </p:clrMapOvr>
  <p:timing>
    <p:tnLst>
      <p:par>
        <p:cTn id="1" dur="indefinite" restart="never" nodeType="tmRoot"/>
      </p:par>
    </p:tnLst>
  </p:timing>
</p:sldLayout>
</file>

<file path=ppt/slideLayouts/slideLayout92.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pic>
        <p:nvPicPr>
          <p:cNvPr id="114690" name="Picture 2" descr="G:\LOGOS\houzelogosm.gif"/>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a:xfrm>
            <a:off x="4991100" y="76200"/>
            <a:ext cx="571500" cy="45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7658861"/>
      </p:ext>
    </p:extLst>
  </p:cSld>
  <p:clrMapOvr>
    <a:masterClrMapping/>
  </p:clrMapOvr>
  <p:timing>
    <p:tnLst>
      <p:par>
        <p:cTn id="1" dur="indefinite" restart="never" nodeType="tmRoot"/>
      </p:par>
    </p:tnLst>
  </p:timing>
</p:sldLayout>
</file>

<file path=ppt/slideLayouts/slideLayout9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pic>
        <p:nvPicPr>
          <p:cNvPr id="112642" name="Picture 2" descr="G:\LOGOS\houzelogosm.gif"/>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a:xfrm>
            <a:off x="4953001" y="76200"/>
            <a:ext cx="653143" cy="45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9805405"/>
      </p:ext>
    </p:extLst>
  </p:cSld>
  <p:clrMapOvr>
    <a:masterClrMapping/>
  </p:clrMapOvr>
  <p:timing>
    <p:tnLst>
      <p:par>
        <p:cTn id="1" dur="indefinite" restart="never" nodeType="tmRoot"/>
      </p:par>
    </p:tnLst>
  </p:timing>
</p:sldLayout>
</file>

<file path=ppt/slideLayouts/slideLayout94.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pic>
        <p:nvPicPr>
          <p:cNvPr id="112642" name="Picture 2" descr="G:\LOGOS\houzelogosm.gif"/>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a:xfrm>
            <a:off x="4953001" y="76200"/>
            <a:ext cx="653143" cy="45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1013532"/>
      </p:ext>
    </p:extLst>
  </p:cSld>
  <p:clrMapOvr>
    <a:masterClrMapping/>
  </p:clrMapOvr>
  <p:timing>
    <p:tnLst>
      <p:par>
        <p:cTn id="1" dur="indefinite" restart="never" nodeType="tmRoot"/>
      </p:par>
    </p:tnLst>
  </p:timing>
</p:sldLayout>
</file>

<file path=ppt/slideLayouts/slideLayout95.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pic>
        <p:nvPicPr>
          <p:cNvPr id="112642" name="Picture 2" descr="G:\LOGOS\houzelogosm.gif"/>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a:xfrm>
            <a:off x="4953001" y="76200"/>
            <a:ext cx="653143" cy="45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7795955"/>
      </p:ext>
    </p:extLst>
  </p:cSld>
  <p:clrMapOvr>
    <a:masterClrMapping/>
  </p:clrMapOvr>
  <p:timing>
    <p:tnLst>
      <p:par>
        <p:cTn id="1" dur="indefinite" restart="never" nodeType="tmRoot"/>
      </p:par>
    </p:tnLst>
  </p:timing>
</p:sldLayout>
</file>

<file path=ppt/slideLayouts/slideLayout96.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pic>
        <p:nvPicPr>
          <p:cNvPr id="112642" name="Picture 2" descr="G:\LOGOS\houzelogosm.gif"/>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a:xfrm>
            <a:off x="4953001" y="76200"/>
            <a:ext cx="653143" cy="45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884535"/>
      </p:ext>
    </p:extLst>
  </p:cSld>
  <p:clrMapOvr>
    <a:masterClrMapping/>
  </p:clrMapOvr>
  <p:timing>
    <p:tnLst>
      <p:par>
        <p:cTn id="1" dur="indefinite" restart="never" nodeType="tmRoot"/>
      </p:par>
    </p:tnLst>
  </p:timing>
</p:sldLayout>
</file>

<file path=ppt/slideLayouts/slideLayout97.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pic>
        <p:nvPicPr>
          <p:cNvPr id="112642" name="Picture 2" descr="G:\LOGOS\houzelogosm.gif"/>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a:xfrm>
            <a:off x="4953001" y="76200"/>
            <a:ext cx="653143" cy="45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5431865"/>
      </p:ext>
    </p:extLst>
  </p:cSld>
  <p:clrMapOvr>
    <a:masterClrMapping/>
  </p:clrMapOvr>
  <p:timing>
    <p:tnLst>
      <p:par>
        <p:cTn id="1" dur="indefinite" restart="never" nodeType="tmRoot"/>
      </p:par>
    </p:tnLst>
  </p:timing>
</p:sldLayout>
</file>

<file path=ppt/slideLayouts/slideLayout98.xml><?xml version="1.0" encoding="utf-8"?>
<p:sldLayout xmlns:a="http://schemas.openxmlformats.org/drawingml/2006/main" xmlns:r="http://schemas.openxmlformats.org/officeDocument/2006/relationships" xmlns:p="http://schemas.openxmlformats.org/presentationml/2006/main" userDrawn="1">
  <p:cSld name="2_Two Content">
    <p:spTree>
      <p:nvGrpSpPr>
        <p:cNvPr id="1" name=""/>
        <p:cNvGrpSpPr/>
        <p:nvPr/>
      </p:nvGrpSpPr>
      <p:grpSpPr>
        <a:xfrm>
          <a:off x="0" y="0"/>
          <a:ext cx="0" cy="0"/>
          <a:chOff x="0" y="0"/>
          <a:chExt cx="0" cy="0"/>
        </a:xfrm>
      </p:grpSpPr>
      <p:pic>
        <p:nvPicPr>
          <p:cNvPr id="114690" name="Picture 2" descr="G:\LOGOS\houzelogosm.gif"/>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a:xfrm>
            <a:off x="4991100" y="76200"/>
            <a:ext cx="571500" cy="45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7116012"/>
      </p:ext>
    </p:extLst>
  </p:cSld>
  <p:clrMapOvr>
    <a:masterClrMapping/>
  </p:clrMapOvr>
  <p:timing>
    <p:tnLst>
      <p:par>
        <p:cTn id="1" dur="indefinite" restart="never" nodeType="tmRoot"/>
      </p:par>
    </p:tnLst>
  </p:timing>
</p:sldLayout>
</file>

<file path=ppt/slideLayouts/slideLayout99.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pic>
        <p:nvPicPr>
          <p:cNvPr id="112642" name="Picture 2" descr="G:\LOGOS\houzelogosm.gif"/>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a:xfrm>
            <a:off x="4953001" y="76200"/>
            <a:ext cx="653143" cy="45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796118"/>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3.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2.emf"/><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emf"/></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88.xml"/><Relationship Id="rId13" Type="http://schemas.openxmlformats.org/officeDocument/2006/relationships/slideLayout" Target="../slideLayouts/slideLayout193.xml"/><Relationship Id="rId18" Type="http://schemas.openxmlformats.org/officeDocument/2006/relationships/slideLayout" Target="../slideLayouts/slideLayout198.xml"/><Relationship Id="rId3" Type="http://schemas.openxmlformats.org/officeDocument/2006/relationships/slideLayout" Target="../slideLayouts/slideLayout183.xml"/><Relationship Id="rId21" Type="http://schemas.openxmlformats.org/officeDocument/2006/relationships/theme" Target="../theme/theme10.xml"/><Relationship Id="rId7" Type="http://schemas.openxmlformats.org/officeDocument/2006/relationships/slideLayout" Target="../slideLayouts/slideLayout187.xml"/><Relationship Id="rId12" Type="http://schemas.openxmlformats.org/officeDocument/2006/relationships/slideLayout" Target="../slideLayouts/slideLayout192.xml"/><Relationship Id="rId17" Type="http://schemas.openxmlformats.org/officeDocument/2006/relationships/slideLayout" Target="../slideLayouts/slideLayout197.xml"/><Relationship Id="rId2" Type="http://schemas.openxmlformats.org/officeDocument/2006/relationships/slideLayout" Target="../slideLayouts/slideLayout182.xml"/><Relationship Id="rId16" Type="http://schemas.openxmlformats.org/officeDocument/2006/relationships/slideLayout" Target="../slideLayouts/slideLayout196.xml"/><Relationship Id="rId20" Type="http://schemas.openxmlformats.org/officeDocument/2006/relationships/slideLayout" Target="../slideLayouts/slideLayout200.xml"/><Relationship Id="rId1" Type="http://schemas.openxmlformats.org/officeDocument/2006/relationships/slideLayout" Target="../slideLayouts/slideLayout181.xml"/><Relationship Id="rId6" Type="http://schemas.openxmlformats.org/officeDocument/2006/relationships/slideLayout" Target="../slideLayouts/slideLayout186.xml"/><Relationship Id="rId11" Type="http://schemas.openxmlformats.org/officeDocument/2006/relationships/slideLayout" Target="../slideLayouts/slideLayout191.xml"/><Relationship Id="rId24" Type="http://schemas.openxmlformats.org/officeDocument/2006/relationships/image" Target="../media/image3.png"/><Relationship Id="rId5" Type="http://schemas.openxmlformats.org/officeDocument/2006/relationships/slideLayout" Target="../slideLayouts/slideLayout185.xml"/><Relationship Id="rId15" Type="http://schemas.openxmlformats.org/officeDocument/2006/relationships/slideLayout" Target="../slideLayouts/slideLayout195.xml"/><Relationship Id="rId23" Type="http://schemas.openxmlformats.org/officeDocument/2006/relationships/image" Target="../media/image2.emf"/><Relationship Id="rId10" Type="http://schemas.openxmlformats.org/officeDocument/2006/relationships/slideLayout" Target="../slideLayouts/slideLayout190.xml"/><Relationship Id="rId19" Type="http://schemas.openxmlformats.org/officeDocument/2006/relationships/slideLayout" Target="../slideLayouts/slideLayout199.xml"/><Relationship Id="rId4" Type="http://schemas.openxmlformats.org/officeDocument/2006/relationships/slideLayout" Target="../slideLayouts/slideLayout184.xml"/><Relationship Id="rId9" Type="http://schemas.openxmlformats.org/officeDocument/2006/relationships/slideLayout" Target="../slideLayouts/slideLayout189.xml"/><Relationship Id="rId14" Type="http://schemas.openxmlformats.org/officeDocument/2006/relationships/slideLayout" Target="../slideLayouts/slideLayout194.xml"/><Relationship Id="rId22" Type="http://schemas.openxmlformats.org/officeDocument/2006/relationships/image" Target="../media/image1.emf"/></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208.xml"/><Relationship Id="rId13" Type="http://schemas.openxmlformats.org/officeDocument/2006/relationships/slideLayout" Target="../slideLayouts/slideLayout213.xml"/><Relationship Id="rId18" Type="http://schemas.openxmlformats.org/officeDocument/2006/relationships/slideLayout" Target="../slideLayouts/slideLayout218.xml"/><Relationship Id="rId3" Type="http://schemas.openxmlformats.org/officeDocument/2006/relationships/slideLayout" Target="../slideLayouts/slideLayout203.xml"/><Relationship Id="rId21" Type="http://schemas.openxmlformats.org/officeDocument/2006/relationships/theme" Target="../theme/theme11.xml"/><Relationship Id="rId7" Type="http://schemas.openxmlformats.org/officeDocument/2006/relationships/slideLayout" Target="../slideLayouts/slideLayout207.xml"/><Relationship Id="rId12" Type="http://schemas.openxmlformats.org/officeDocument/2006/relationships/slideLayout" Target="../slideLayouts/slideLayout212.xml"/><Relationship Id="rId17" Type="http://schemas.openxmlformats.org/officeDocument/2006/relationships/slideLayout" Target="../slideLayouts/slideLayout217.xml"/><Relationship Id="rId2" Type="http://schemas.openxmlformats.org/officeDocument/2006/relationships/slideLayout" Target="../slideLayouts/slideLayout202.xml"/><Relationship Id="rId16" Type="http://schemas.openxmlformats.org/officeDocument/2006/relationships/slideLayout" Target="../slideLayouts/slideLayout216.xml"/><Relationship Id="rId20" Type="http://schemas.openxmlformats.org/officeDocument/2006/relationships/slideLayout" Target="../slideLayouts/slideLayout220.xml"/><Relationship Id="rId1" Type="http://schemas.openxmlformats.org/officeDocument/2006/relationships/slideLayout" Target="../slideLayouts/slideLayout201.xml"/><Relationship Id="rId6" Type="http://schemas.openxmlformats.org/officeDocument/2006/relationships/slideLayout" Target="../slideLayouts/slideLayout206.xml"/><Relationship Id="rId11" Type="http://schemas.openxmlformats.org/officeDocument/2006/relationships/slideLayout" Target="../slideLayouts/slideLayout211.xml"/><Relationship Id="rId24" Type="http://schemas.openxmlformats.org/officeDocument/2006/relationships/image" Target="../media/image3.png"/><Relationship Id="rId5" Type="http://schemas.openxmlformats.org/officeDocument/2006/relationships/slideLayout" Target="../slideLayouts/slideLayout205.xml"/><Relationship Id="rId15" Type="http://schemas.openxmlformats.org/officeDocument/2006/relationships/slideLayout" Target="../slideLayouts/slideLayout215.xml"/><Relationship Id="rId23" Type="http://schemas.openxmlformats.org/officeDocument/2006/relationships/image" Target="../media/image2.emf"/><Relationship Id="rId10" Type="http://schemas.openxmlformats.org/officeDocument/2006/relationships/slideLayout" Target="../slideLayouts/slideLayout210.xml"/><Relationship Id="rId19" Type="http://schemas.openxmlformats.org/officeDocument/2006/relationships/slideLayout" Target="../slideLayouts/slideLayout219.xml"/><Relationship Id="rId4" Type="http://schemas.openxmlformats.org/officeDocument/2006/relationships/slideLayout" Target="../slideLayouts/slideLayout204.xml"/><Relationship Id="rId9" Type="http://schemas.openxmlformats.org/officeDocument/2006/relationships/slideLayout" Target="../slideLayouts/slideLayout209.xml"/><Relationship Id="rId14" Type="http://schemas.openxmlformats.org/officeDocument/2006/relationships/slideLayout" Target="../slideLayouts/slideLayout214.xml"/><Relationship Id="rId22" Type="http://schemas.openxmlformats.org/officeDocument/2006/relationships/image" Target="../media/image1.emf"/></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228.xml"/><Relationship Id="rId13" Type="http://schemas.openxmlformats.org/officeDocument/2006/relationships/slideLayout" Target="../slideLayouts/slideLayout233.xml"/><Relationship Id="rId18" Type="http://schemas.openxmlformats.org/officeDocument/2006/relationships/slideLayout" Target="../slideLayouts/slideLayout238.xml"/><Relationship Id="rId3" Type="http://schemas.openxmlformats.org/officeDocument/2006/relationships/slideLayout" Target="../slideLayouts/slideLayout223.xml"/><Relationship Id="rId21" Type="http://schemas.openxmlformats.org/officeDocument/2006/relationships/theme" Target="../theme/theme12.xml"/><Relationship Id="rId7" Type="http://schemas.openxmlformats.org/officeDocument/2006/relationships/slideLayout" Target="../slideLayouts/slideLayout227.xml"/><Relationship Id="rId12" Type="http://schemas.openxmlformats.org/officeDocument/2006/relationships/slideLayout" Target="../slideLayouts/slideLayout232.xml"/><Relationship Id="rId17" Type="http://schemas.openxmlformats.org/officeDocument/2006/relationships/slideLayout" Target="../slideLayouts/slideLayout237.xml"/><Relationship Id="rId2" Type="http://schemas.openxmlformats.org/officeDocument/2006/relationships/slideLayout" Target="../slideLayouts/slideLayout222.xml"/><Relationship Id="rId16" Type="http://schemas.openxmlformats.org/officeDocument/2006/relationships/slideLayout" Target="../slideLayouts/slideLayout236.xml"/><Relationship Id="rId20" Type="http://schemas.openxmlformats.org/officeDocument/2006/relationships/slideLayout" Target="../slideLayouts/slideLayout240.xml"/><Relationship Id="rId1" Type="http://schemas.openxmlformats.org/officeDocument/2006/relationships/slideLayout" Target="../slideLayouts/slideLayout221.xml"/><Relationship Id="rId6" Type="http://schemas.openxmlformats.org/officeDocument/2006/relationships/slideLayout" Target="../slideLayouts/slideLayout226.xml"/><Relationship Id="rId11" Type="http://schemas.openxmlformats.org/officeDocument/2006/relationships/slideLayout" Target="../slideLayouts/slideLayout231.xml"/><Relationship Id="rId24" Type="http://schemas.openxmlformats.org/officeDocument/2006/relationships/image" Target="../media/image3.png"/><Relationship Id="rId5" Type="http://schemas.openxmlformats.org/officeDocument/2006/relationships/slideLayout" Target="../slideLayouts/slideLayout225.xml"/><Relationship Id="rId15" Type="http://schemas.openxmlformats.org/officeDocument/2006/relationships/slideLayout" Target="../slideLayouts/slideLayout235.xml"/><Relationship Id="rId23" Type="http://schemas.openxmlformats.org/officeDocument/2006/relationships/image" Target="../media/image2.emf"/><Relationship Id="rId10" Type="http://schemas.openxmlformats.org/officeDocument/2006/relationships/slideLayout" Target="../slideLayouts/slideLayout230.xml"/><Relationship Id="rId19" Type="http://schemas.openxmlformats.org/officeDocument/2006/relationships/slideLayout" Target="../slideLayouts/slideLayout239.xml"/><Relationship Id="rId4" Type="http://schemas.openxmlformats.org/officeDocument/2006/relationships/slideLayout" Target="../slideLayouts/slideLayout224.xml"/><Relationship Id="rId9" Type="http://schemas.openxmlformats.org/officeDocument/2006/relationships/slideLayout" Target="../slideLayouts/slideLayout229.xml"/><Relationship Id="rId14" Type="http://schemas.openxmlformats.org/officeDocument/2006/relationships/slideLayout" Target="../slideLayouts/slideLayout234.xml"/><Relationship Id="rId22" Type="http://schemas.openxmlformats.org/officeDocument/2006/relationships/image" Target="../media/image1.emf"/></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248.xml"/><Relationship Id="rId13" Type="http://schemas.openxmlformats.org/officeDocument/2006/relationships/slideLayout" Target="../slideLayouts/slideLayout253.xml"/><Relationship Id="rId18" Type="http://schemas.openxmlformats.org/officeDocument/2006/relationships/slideLayout" Target="../slideLayouts/slideLayout258.xml"/><Relationship Id="rId3" Type="http://schemas.openxmlformats.org/officeDocument/2006/relationships/slideLayout" Target="../slideLayouts/slideLayout243.xml"/><Relationship Id="rId21" Type="http://schemas.openxmlformats.org/officeDocument/2006/relationships/theme" Target="../theme/theme13.xml"/><Relationship Id="rId7" Type="http://schemas.openxmlformats.org/officeDocument/2006/relationships/slideLayout" Target="../slideLayouts/slideLayout247.xml"/><Relationship Id="rId12" Type="http://schemas.openxmlformats.org/officeDocument/2006/relationships/slideLayout" Target="../slideLayouts/slideLayout252.xml"/><Relationship Id="rId17" Type="http://schemas.openxmlformats.org/officeDocument/2006/relationships/slideLayout" Target="../slideLayouts/slideLayout257.xml"/><Relationship Id="rId2" Type="http://schemas.openxmlformats.org/officeDocument/2006/relationships/slideLayout" Target="../slideLayouts/slideLayout242.xml"/><Relationship Id="rId16" Type="http://schemas.openxmlformats.org/officeDocument/2006/relationships/slideLayout" Target="../slideLayouts/slideLayout256.xml"/><Relationship Id="rId20" Type="http://schemas.openxmlformats.org/officeDocument/2006/relationships/slideLayout" Target="../slideLayouts/slideLayout260.xml"/><Relationship Id="rId1" Type="http://schemas.openxmlformats.org/officeDocument/2006/relationships/slideLayout" Target="../slideLayouts/slideLayout241.xml"/><Relationship Id="rId6" Type="http://schemas.openxmlformats.org/officeDocument/2006/relationships/slideLayout" Target="../slideLayouts/slideLayout246.xml"/><Relationship Id="rId11" Type="http://schemas.openxmlformats.org/officeDocument/2006/relationships/slideLayout" Target="../slideLayouts/slideLayout251.xml"/><Relationship Id="rId24" Type="http://schemas.openxmlformats.org/officeDocument/2006/relationships/image" Target="../media/image3.png"/><Relationship Id="rId5" Type="http://schemas.openxmlformats.org/officeDocument/2006/relationships/slideLayout" Target="../slideLayouts/slideLayout245.xml"/><Relationship Id="rId15" Type="http://schemas.openxmlformats.org/officeDocument/2006/relationships/slideLayout" Target="../slideLayouts/slideLayout255.xml"/><Relationship Id="rId23" Type="http://schemas.openxmlformats.org/officeDocument/2006/relationships/image" Target="../media/image2.emf"/><Relationship Id="rId10" Type="http://schemas.openxmlformats.org/officeDocument/2006/relationships/slideLayout" Target="../slideLayouts/slideLayout250.xml"/><Relationship Id="rId19" Type="http://schemas.openxmlformats.org/officeDocument/2006/relationships/slideLayout" Target="../slideLayouts/slideLayout259.xml"/><Relationship Id="rId4" Type="http://schemas.openxmlformats.org/officeDocument/2006/relationships/slideLayout" Target="../slideLayouts/slideLayout244.xml"/><Relationship Id="rId9" Type="http://schemas.openxmlformats.org/officeDocument/2006/relationships/slideLayout" Target="../slideLayouts/slideLayout249.xml"/><Relationship Id="rId14" Type="http://schemas.openxmlformats.org/officeDocument/2006/relationships/slideLayout" Target="../slideLayouts/slideLayout254.xml"/><Relationship Id="rId22" Type="http://schemas.openxmlformats.org/officeDocument/2006/relationships/image" Target="../media/image1.emf"/></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268.xml"/><Relationship Id="rId13" Type="http://schemas.openxmlformats.org/officeDocument/2006/relationships/slideLayout" Target="../slideLayouts/slideLayout273.xml"/><Relationship Id="rId18" Type="http://schemas.openxmlformats.org/officeDocument/2006/relationships/slideLayout" Target="../slideLayouts/slideLayout278.xml"/><Relationship Id="rId3" Type="http://schemas.openxmlformats.org/officeDocument/2006/relationships/slideLayout" Target="../slideLayouts/slideLayout263.xml"/><Relationship Id="rId21" Type="http://schemas.openxmlformats.org/officeDocument/2006/relationships/theme" Target="../theme/theme14.xml"/><Relationship Id="rId7" Type="http://schemas.openxmlformats.org/officeDocument/2006/relationships/slideLayout" Target="../slideLayouts/slideLayout267.xml"/><Relationship Id="rId12" Type="http://schemas.openxmlformats.org/officeDocument/2006/relationships/slideLayout" Target="../slideLayouts/slideLayout272.xml"/><Relationship Id="rId17" Type="http://schemas.openxmlformats.org/officeDocument/2006/relationships/slideLayout" Target="../slideLayouts/slideLayout277.xml"/><Relationship Id="rId2" Type="http://schemas.openxmlformats.org/officeDocument/2006/relationships/slideLayout" Target="../slideLayouts/slideLayout262.xml"/><Relationship Id="rId16" Type="http://schemas.openxmlformats.org/officeDocument/2006/relationships/slideLayout" Target="../slideLayouts/slideLayout276.xml"/><Relationship Id="rId20" Type="http://schemas.openxmlformats.org/officeDocument/2006/relationships/slideLayout" Target="../slideLayouts/slideLayout280.xml"/><Relationship Id="rId1" Type="http://schemas.openxmlformats.org/officeDocument/2006/relationships/slideLayout" Target="../slideLayouts/slideLayout261.xml"/><Relationship Id="rId6" Type="http://schemas.openxmlformats.org/officeDocument/2006/relationships/slideLayout" Target="../slideLayouts/slideLayout266.xml"/><Relationship Id="rId11" Type="http://schemas.openxmlformats.org/officeDocument/2006/relationships/slideLayout" Target="../slideLayouts/slideLayout271.xml"/><Relationship Id="rId24" Type="http://schemas.openxmlformats.org/officeDocument/2006/relationships/image" Target="../media/image3.png"/><Relationship Id="rId5" Type="http://schemas.openxmlformats.org/officeDocument/2006/relationships/slideLayout" Target="../slideLayouts/slideLayout265.xml"/><Relationship Id="rId15" Type="http://schemas.openxmlformats.org/officeDocument/2006/relationships/slideLayout" Target="../slideLayouts/slideLayout275.xml"/><Relationship Id="rId23" Type="http://schemas.openxmlformats.org/officeDocument/2006/relationships/image" Target="../media/image2.emf"/><Relationship Id="rId10" Type="http://schemas.openxmlformats.org/officeDocument/2006/relationships/slideLayout" Target="../slideLayouts/slideLayout270.xml"/><Relationship Id="rId19" Type="http://schemas.openxmlformats.org/officeDocument/2006/relationships/slideLayout" Target="../slideLayouts/slideLayout279.xml"/><Relationship Id="rId4" Type="http://schemas.openxmlformats.org/officeDocument/2006/relationships/slideLayout" Target="../slideLayouts/slideLayout264.xml"/><Relationship Id="rId9" Type="http://schemas.openxmlformats.org/officeDocument/2006/relationships/slideLayout" Target="../slideLayouts/slideLayout269.xml"/><Relationship Id="rId14" Type="http://schemas.openxmlformats.org/officeDocument/2006/relationships/slideLayout" Target="../slideLayouts/slideLayout274.xml"/><Relationship Id="rId22" Type="http://schemas.openxmlformats.org/officeDocument/2006/relationships/image" Target="../media/image1.emf"/></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288.xml"/><Relationship Id="rId13" Type="http://schemas.openxmlformats.org/officeDocument/2006/relationships/slideLayout" Target="../slideLayouts/slideLayout293.xml"/><Relationship Id="rId18" Type="http://schemas.openxmlformats.org/officeDocument/2006/relationships/slideLayout" Target="../slideLayouts/slideLayout298.xml"/><Relationship Id="rId3" Type="http://schemas.openxmlformats.org/officeDocument/2006/relationships/slideLayout" Target="../slideLayouts/slideLayout283.xml"/><Relationship Id="rId21" Type="http://schemas.openxmlformats.org/officeDocument/2006/relationships/theme" Target="../theme/theme15.xml"/><Relationship Id="rId7" Type="http://schemas.openxmlformats.org/officeDocument/2006/relationships/slideLayout" Target="../slideLayouts/slideLayout287.xml"/><Relationship Id="rId12" Type="http://schemas.openxmlformats.org/officeDocument/2006/relationships/slideLayout" Target="../slideLayouts/slideLayout292.xml"/><Relationship Id="rId17" Type="http://schemas.openxmlformats.org/officeDocument/2006/relationships/slideLayout" Target="../slideLayouts/slideLayout297.xml"/><Relationship Id="rId2" Type="http://schemas.openxmlformats.org/officeDocument/2006/relationships/slideLayout" Target="../slideLayouts/slideLayout282.xml"/><Relationship Id="rId16" Type="http://schemas.openxmlformats.org/officeDocument/2006/relationships/slideLayout" Target="../slideLayouts/slideLayout296.xml"/><Relationship Id="rId20" Type="http://schemas.openxmlformats.org/officeDocument/2006/relationships/slideLayout" Target="../slideLayouts/slideLayout300.xml"/><Relationship Id="rId1" Type="http://schemas.openxmlformats.org/officeDocument/2006/relationships/slideLayout" Target="../slideLayouts/slideLayout281.xml"/><Relationship Id="rId6" Type="http://schemas.openxmlformats.org/officeDocument/2006/relationships/slideLayout" Target="../slideLayouts/slideLayout286.xml"/><Relationship Id="rId11" Type="http://schemas.openxmlformats.org/officeDocument/2006/relationships/slideLayout" Target="../slideLayouts/slideLayout291.xml"/><Relationship Id="rId24" Type="http://schemas.openxmlformats.org/officeDocument/2006/relationships/image" Target="../media/image3.png"/><Relationship Id="rId5" Type="http://schemas.openxmlformats.org/officeDocument/2006/relationships/slideLayout" Target="../slideLayouts/slideLayout285.xml"/><Relationship Id="rId15" Type="http://schemas.openxmlformats.org/officeDocument/2006/relationships/slideLayout" Target="../slideLayouts/slideLayout295.xml"/><Relationship Id="rId23" Type="http://schemas.openxmlformats.org/officeDocument/2006/relationships/image" Target="../media/image2.emf"/><Relationship Id="rId10" Type="http://schemas.openxmlformats.org/officeDocument/2006/relationships/slideLayout" Target="../slideLayouts/slideLayout290.xml"/><Relationship Id="rId19" Type="http://schemas.openxmlformats.org/officeDocument/2006/relationships/slideLayout" Target="../slideLayouts/slideLayout299.xml"/><Relationship Id="rId4" Type="http://schemas.openxmlformats.org/officeDocument/2006/relationships/slideLayout" Target="../slideLayouts/slideLayout284.xml"/><Relationship Id="rId9" Type="http://schemas.openxmlformats.org/officeDocument/2006/relationships/slideLayout" Target="../slideLayouts/slideLayout289.xml"/><Relationship Id="rId14" Type="http://schemas.openxmlformats.org/officeDocument/2006/relationships/slideLayout" Target="../slideLayouts/slideLayout294.xml"/><Relationship Id="rId22" Type="http://schemas.openxmlformats.org/officeDocument/2006/relationships/image" Target="../media/image1.emf"/></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308.xml"/><Relationship Id="rId13" Type="http://schemas.openxmlformats.org/officeDocument/2006/relationships/slideLayout" Target="../slideLayouts/slideLayout313.xml"/><Relationship Id="rId18" Type="http://schemas.openxmlformats.org/officeDocument/2006/relationships/slideLayout" Target="../slideLayouts/slideLayout318.xml"/><Relationship Id="rId3" Type="http://schemas.openxmlformats.org/officeDocument/2006/relationships/slideLayout" Target="../slideLayouts/slideLayout303.xml"/><Relationship Id="rId21" Type="http://schemas.openxmlformats.org/officeDocument/2006/relationships/theme" Target="../theme/theme16.xml"/><Relationship Id="rId7" Type="http://schemas.openxmlformats.org/officeDocument/2006/relationships/slideLayout" Target="../slideLayouts/slideLayout307.xml"/><Relationship Id="rId12" Type="http://schemas.openxmlformats.org/officeDocument/2006/relationships/slideLayout" Target="../slideLayouts/slideLayout312.xml"/><Relationship Id="rId17" Type="http://schemas.openxmlformats.org/officeDocument/2006/relationships/slideLayout" Target="../slideLayouts/slideLayout317.xml"/><Relationship Id="rId2" Type="http://schemas.openxmlformats.org/officeDocument/2006/relationships/slideLayout" Target="../slideLayouts/slideLayout302.xml"/><Relationship Id="rId16" Type="http://schemas.openxmlformats.org/officeDocument/2006/relationships/slideLayout" Target="../slideLayouts/slideLayout316.xml"/><Relationship Id="rId20" Type="http://schemas.openxmlformats.org/officeDocument/2006/relationships/slideLayout" Target="../slideLayouts/slideLayout320.xml"/><Relationship Id="rId1" Type="http://schemas.openxmlformats.org/officeDocument/2006/relationships/slideLayout" Target="../slideLayouts/slideLayout301.xml"/><Relationship Id="rId6" Type="http://schemas.openxmlformats.org/officeDocument/2006/relationships/slideLayout" Target="../slideLayouts/slideLayout306.xml"/><Relationship Id="rId11" Type="http://schemas.openxmlformats.org/officeDocument/2006/relationships/slideLayout" Target="../slideLayouts/slideLayout311.xml"/><Relationship Id="rId24" Type="http://schemas.openxmlformats.org/officeDocument/2006/relationships/image" Target="../media/image3.png"/><Relationship Id="rId5" Type="http://schemas.openxmlformats.org/officeDocument/2006/relationships/slideLayout" Target="../slideLayouts/slideLayout305.xml"/><Relationship Id="rId15" Type="http://schemas.openxmlformats.org/officeDocument/2006/relationships/slideLayout" Target="../slideLayouts/slideLayout315.xml"/><Relationship Id="rId23" Type="http://schemas.openxmlformats.org/officeDocument/2006/relationships/image" Target="../media/image2.emf"/><Relationship Id="rId10" Type="http://schemas.openxmlformats.org/officeDocument/2006/relationships/slideLayout" Target="../slideLayouts/slideLayout310.xml"/><Relationship Id="rId19" Type="http://schemas.openxmlformats.org/officeDocument/2006/relationships/slideLayout" Target="../slideLayouts/slideLayout319.xml"/><Relationship Id="rId4" Type="http://schemas.openxmlformats.org/officeDocument/2006/relationships/slideLayout" Target="../slideLayouts/slideLayout304.xml"/><Relationship Id="rId9" Type="http://schemas.openxmlformats.org/officeDocument/2006/relationships/slideLayout" Target="../slideLayouts/slideLayout309.xml"/><Relationship Id="rId14" Type="http://schemas.openxmlformats.org/officeDocument/2006/relationships/slideLayout" Target="../slideLayouts/slideLayout314.xml"/><Relationship Id="rId22" Type="http://schemas.openxmlformats.org/officeDocument/2006/relationships/image" Target="../media/image1.emf"/></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328.xml"/><Relationship Id="rId13" Type="http://schemas.openxmlformats.org/officeDocument/2006/relationships/slideLayout" Target="../slideLayouts/slideLayout333.xml"/><Relationship Id="rId18" Type="http://schemas.openxmlformats.org/officeDocument/2006/relationships/slideLayout" Target="../slideLayouts/slideLayout338.xml"/><Relationship Id="rId3" Type="http://schemas.openxmlformats.org/officeDocument/2006/relationships/slideLayout" Target="../slideLayouts/slideLayout323.xml"/><Relationship Id="rId21" Type="http://schemas.openxmlformats.org/officeDocument/2006/relationships/theme" Target="../theme/theme17.xml"/><Relationship Id="rId7" Type="http://schemas.openxmlformats.org/officeDocument/2006/relationships/slideLayout" Target="../slideLayouts/slideLayout327.xml"/><Relationship Id="rId12" Type="http://schemas.openxmlformats.org/officeDocument/2006/relationships/slideLayout" Target="../slideLayouts/slideLayout332.xml"/><Relationship Id="rId17" Type="http://schemas.openxmlformats.org/officeDocument/2006/relationships/slideLayout" Target="../slideLayouts/slideLayout337.xml"/><Relationship Id="rId2" Type="http://schemas.openxmlformats.org/officeDocument/2006/relationships/slideLayout" Target="../slideLayouts/slideLayout322.xml"/><Relationship Id="rId16" Type="http://schemas.openxmlformats.org/officeDocument/2006/relationships/slideLayout" Target="../slideLayouts/slideLayout336.xml"/><Relationship Id="rId20" Type="http://schemas.openxmlformats.org/officeDocument/2006/relationships/slideLayout" Target="../slideLayouts/slideLayout340.xml"/><Relationship Id="rId1" Type="http://schemas.openxmlformats.org/officeDocument/2006/relationships/slideLayout" Target="../slideLayouts/slideLayout321.xml"/><Relationship Id="rId6" Type="http://schemas.openxmlformats.org/officeDocument/2006/relationships/slideLayout" Target="../slideLayouts/slideLayout326.xml"/><Relationship Id="rId11" Type="http://schemas.openxmlformats.org/officeDocument/2006/relationships/slideLayout" Target="../slideLayouts/slideLayout331.xml"/><Relationship Id="rId24" Type="http://schemas.openxmlformats.org/officeDocument/2006/relationships/image" Target="../media/image3.png"/><Relationship Id="rId5" Type="http://schemas.openxmlformats.org/officeDocument/2006/relationships/slideLayout" Target="../slideLayouts/slideLayout325.xml"/><Relationship Id="rId15" Type="http://schemas.openxmlformats.org/officeDocument/2006/relationships/slideLayout" Target="../slideLayouts/slideLayout335.xml"/><Relationship Id="rId23" Type="http://schemas.openxmlformats.org/officeDocument/2006/relationships/image" Target="../media/image2.emf"/><Relationship Id="rId10" Type="http://schemas.openxmlformats.org/officeDocument/2006/relationships/slideLayout" Target="../slideLayouts/slideLayout330.xml"/><Relationship Id="rId19" Type="http://schemas.openxmlformats.org/officeDocument/2006/relationships/slideLayout" Target="../slideLayouts/slideLayout339.xml"/><Relationship Id="rId4" Type="http://schemas.openxmlformats.org/officeDocument/2006/relationships/slideLayout" Target="../slideLayouts/slideLayout324.xml"/><Relationship Id="rId9" Type="http://schemas.openxmlformats.org/officeDocument/2006/relationships/slideLayout" Target="../slideLayouts/slideLayout329.xml"/><Relationship Id="rId14" Type="http://schemas.openxmlformats.org/officeDocument/2006/relationships/slideLayout" Target="../slideLayouts/slideLayout334.xml"/><Relationship Id="rId22" Type="http://schemas.openxmlformats.org/officeDocument/2006/relationships/image" Target="../media/image1.emf"/></Relationships>
</file>

<file path=ppt/slideMasters/_rels/slideMaster18.xml.rels><?xml version="1.0" encoding="UTF-8" standalone="yes"?>
<Relationships xmlns="http://schemas.openxmlformats.org/package/2006/relationships"><Relationship Id="rId3" Type="http://schemas.openxmlformats.org/officeDocument/2006/relationships/slideLayout" Target="../slideLayouts/slideLayout343.xml"/><Relationship Id="rId2" Type="http://schemas.openxmlformats.org/officeDocument/2006/relationships/slideLayout" Target="../slideLayouts/slideLayout342.xml"/><Relationship Id="rId1" Type="http://schemas.openxmlformats.org/officeDocument/2006/relationships/slideLayout" Target="../slideLayouts/slideLayout341.xml"/><Relationship Id="rId6" Type="http://schemas.openxmlformats.org/officeDocument/2006/relationships/theme" Target="../theme/theme18.xml"/><Relationship Id="rId5" Type="http://schemas.openxmlformats.org/officeDocument/2006/relationships/slideLayout" Target="../slideLayouts/slideLayout345.xml"/><Relationship Id="rId4" Type="http://schemas.openxmlformats.org/officeDocument/2006/relationships/slideLayout" Target="../slideLayouts/slideLayout344.xml"/></Relationships>
</file>

<file path=ppt/slideMasters/_rels/slideMaster19.xml.rels><?xml version="1.0" encoding="UTF-8" standalone="yes"?>
<Relationships xmlns="http://schemas.openxmlformats.org/package/2006/relationships"><Relationship Id="rId3" Type="http://schemas.openxmlformats.org/officeDocument/2006/relationships/slideLayout" Target="../slideLayouts/slideLayout348.xml"/><Relationship Id="rId2" Type="http://schemas.openxmlformats.org/officeDocument/2006/relationships/slideLayout" Target="../slideLayouts/slideLayout347.xml"/><Relationship Id="rId1" Type="http://schemas.openxmlformats.org/officeDocument/2006/relationships/slideLayout" Target="../slideLayouts/slideLayout346.xml"/><Relationship Id="rId6" Type="http://schemas.openxmlformats.org/officeDocument/2006/relationships/theme" Target="../theme/theme19.xml"/><Relationship Id="rId5" Type="http://schemas.openxmlformats.org/officeDocument/2006/relationships/slideLayout" Target="../slideLayouts/slideLayout350.xml"/><Relationship Id="rId4" Type="http://schemas.openxmlformats.org/officeDocument/2006/relationships/slideLayout" Target="../slideLayouts/slideLayout34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slideLayout" Target="../slideLayouts/slideLayout33.xml"/><Relationship Id="rId18" Type="http://schemas.openxmlformats.org/officeDocument/2006/relationships/slideLayout" Target="../slideLayouts/slideLayout38.xml"/><Relationship Id="rId3" Type="http://schemas.openxmlformats.org/officeDocument/2006/relationships/slideLayout" Target="../slideLayouts/slideLayout23.xml"/><Relationship Id="rId21" Type="http://schemas.openxmlformats.org/officeDocument/2006/relationships/theme" Target="../theme/theme2.xml"/><Relationship Id="rId7" Type="http://schemas.openxmlformats.org/officeDocument/2006/relationships/slideLayout" Target="../slideLayouts/slideLayout27.xml"/><Relationship Id="rId12" Type="http://schemas.openxmlformats.org/officeDocument/2006/relationships/slideLayout" Target="../slideLayouts/slideLayout32.xml"/><Relationship Id="rId17" Type="http://schemas.openxmlformats.org/officeDocument/2006/relationships/slideLayout" Target="../slideLayouts/slideLayout37.xml"/><Relationship Id="rId2" Type="http://schemas.openxmlformats.org/officeDocument/2006/relationships/slideLayout" Target="../slideLayouts/slideLayout22.xml"/><Relationship Id="rId16" Type="http://schemas.openxmlformats.org/officeDocument/2006/relationships/slideLayout" Target="../slideLayouts/slideLayout36.xml"/><Relationship Id="rId20" Type="http://schemas.openxmlformats.org/officeDocument/2006/relationships/slideLayout" Target="../slideLayouts/slideLayout40.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24" Type="http://schemas.openxmlformats.org/officeDocument/2006/relationships/image" Target="../media/image3.png"/><Relationship Id="rId5" Type="http://schemas.openxmlformats.org/officeDocument/2006/relationships/slideLayout" Target="../slideLayouts/slideLayout25.xml"/><Relationship Id="rId15" Type="http://schemas.openxmlformats.org/officeDocument/2006/relationships/slideLayout" Target="../slideLayouts/slideLayout35.xml"/><Relationship Id="rId23" Type="http://schemas.openxmlformats.org/officeDocument/2006/relationships/image" Target="../media/image2.emf"/><Relationship Id="rId10" Type="http://schemas.openxmlformats.org/officeDocument/2006/relationships/slideLayout" Target="../slideLayouts/slideLayout30.xml"/><Relationship Id="rId19" Type="http://schemas.openxmlformats.org/officeDocument/2006/relationships/slideLayout" Target="../slideLayouts/slideLayout39.xml"/><Relationship Id="rId4" Type="http://schemas.openxmlformats.org/officeDocument/2006/relationships/slideLayout" Target="../slideLayouts/slideLayout24.xml"/><Relationship Id="rId9" Type="http://schemas.openxmlformats.org/officeDocument/2006/relationships/slideLayout" Target="../slideLayouts/slideLayout29.xml"/><Relationship Id="rId14" Type="http://schemas.openxmlformats.org/officeDocument/2006/relationships/slideLayout" Target="../slideLayouts/slideLayout34.xml"/><Relationship Id="rId22" Type="http://schemas.openxmlformats.org/officeDocument/2006/relationships/image" Target="../media/image1.emf"/></Relationships>
</file>

<file path=ppt/slideMasters/_rels/slideMaster20.xml.rels><?xml version="1.0" encoding="UTF-8" standalone="yes"?>
<Relationships xmlns="http://schemas.openxmlformats.org/package/2006/relationships"><Relationship Id="rId3" Type="http://schemas.openxmlformats.org/officeDocument/2006/relationships/slideLayout" Target="../slideLayouts/slideLayout353.xml"/><Relationship Id="rId2" Type="http://schemas.openxmlformats.org/officeDocument/2006/relationships/slideLayout" Target="../slideLayouts/slideLayout352.xml"/><Relationship Id="rId1" Type="http://schemas.openxmlformats.org/officeDocument/2006/relationships/slideLayout" Target="../slideLayouts/slideLayout351.xml"/><Relationship Id="rId6" Type="http://schemas.openxmlformats.org/officeDocument/2006/relationships/theme" Target="../theme/theme20.xml"/><Relationship Id="rId5" Type="http://schemas.openxmlformats.org/officeDocument/2006/relationships/slideLayout" Target="../slideLayouts/slideLayout355.xml"/><Relationship Id="rId4" Type="http://schemas.openxmlformats.org/officeDocument/2006/relationships/slideLayout" Target="../slideLayouts/slideLayout354.xml"/></Relationships>
</file>

<file path=ppt/slideMasters/_rels/slideMaster21.xml.rels><?xml version="1.0" encoding="UTF-8" standalone="yes"?>
<Relationships xmlns="http://schemas.openxmlformats.org/package/2006/relationships"><Relationship Id="rId3" Type="http://schemas.openxmlformats.org/officeDocument/2006/relationships/slideLayout" Target="../slideLayouts/slideLayout358.xml"/><Relationship Id="rId2" Type="http://schemas.openxmlformats.org/officeDocument/2006/relationships/slideLayout" Target="../slideLayouts/slideLayout357.xml"/><Relationship Id="rId1" Type="http://schemas.openxmlformats.org/officeDocument/2006/relationships/slideLayout" Target="../slideLayouts/slideLayout356.xml"/><Relationship Id="rId6" Type="http://schemas.openxmlformats.org/officeDocument/2006/relationships/theme" Target="../theme/theme21.xml"/><Relationship Id="rId5" Type="http://schemas.openxmlformats.org/officeDocument/2006/relationships/slideLayout" Target="../slideLayouts/slideLayout360.xml"/><Relationship Id="rId4" Type="http://schemas.openxmlformats.org/officeDocument/2006/relationships/slideLayout" Target="../slideLayouts/slideLayout359.xml"/></Relationships>
</file>

<file path=ppt/slideMasters/_rels/slideMaster22.xml.rels><?xml version="1.0" encoding="UTF-8" standalone="yes"?>
<Relationships xmlns="http://schemas.openxmlformats.org/package/2006/relationships"><Relationship Id="rId3" Type="http://schemas.openxmlformats.org/officeDocument/2006/relationships/slideLayout" Target="../slideLayouts/slideLayout363.xml"/><Relationship Id="rId2" Type="http://schemas.openxmlformats.org/officeDocument/2006/relationships/slideLayout" Target="../slideLayouts/slideLayout362.xml"/><Relationship Id="rId1" Type="http://schemas.openxmlformats.org/officeDocument/2006/relationships/slideLayout" Target="../slideLayouts/slideLayout361.xml"/><Relationship Id="rId6" Type="http://schemas.openxmlformats.org/officeDocument/2006/relationships/theme" Target="../theme/theme22.xml"/><Relationship Id="rId5" Type="http://schemas.openxmlformats.org/officeDocument/2006/relationships/slideLayout" Target="../slideLayouts/slideLayout365.xml"/><Relationship Id="rId4" Type="http://schemas.openxmlformats.org/officeDocument/2006/relationships/slideLayout" Target="../slideLayouts/slideLayout364.xml"/></Relationships>
</file>

<file path=ppt/slideMasters/_rels/slideMaster23.xml.rels><?xml version="1.0" encoding="UTF-8" standalone="yes"?>
<Relationships xmlns="http://schemas.openxmlformats.org/package/2006/relationships"><Relationship Id="rId3" Type="http://schemas.openxmlformats.org/officeDocument/2006/relationships/slideLayout" Target="../slideLayouts/slideLayout368.xml"/><Relationship Id="rId2" Type="http://schemas.openxmlformats.org/officeDocument/2006/relationships/slideLayout" Target="../slideLayouts/slideLayout367.xml"/><Relationship Id="rId1" Type="http://schemas.openxmlformats.org/officeDocument/2006/relationships/slideLayout" Target="../slideLayouts/slideLayout366.xml"/><Relationship Id="rId6" Type="http://schemas.openxmlformats.org/officeDocument/2006/relationships/theme" Target="../theme/theme23.xml"/><Relationship Id="rId5" Type="http://schemas.openxmlformats.org/officeDocument/2006/relationships/slideLayout" Target="../slideLayouts/slideLayout370.xml"/><Relationship Id="rId4" Type="http://schemas.openxmlformats.org/officeDocument/2006/relationships/slideLayout" Target="../slideLayouts/slideLayout369.xml"/></Relationships>
</file>

<file path=ppt/slideMasters/_rels/slideMaster24.xml.rels><?xml version="1.0" encoding="UTF-8" standalone="yes"?>
<Relationships xmlns="http://schemas.openxmlformats.org/package/2006/relationships"><Relationship Id="rId8" Type="http://schemas.openxmlformats.org/officeDocument/2006/relationships/slideLayout" Target="../slideLayouts/slideLayout378.xml"/><Relationship Id="rId13" Type="http://schemas.openxmlformats.org/officeDocument/2006/relationships/slideLayout" Target="../slideLayouts/slideLayout383.xml"/><Relationship Id="rId18" Type="http://schemas.openxmlformats.org/officeDocument/2006/relationships/slideLayout" Target="../slideLayouts/slideLayout388.xml"/><Relationship Id="rId3" Type="http://schemas.openxmlformats.org/officeDocument/2006/relationships/slideLayout" Target="../slideLayouts/slideLayout373.xml"/><Relationship Id="rId21" Type="http://schemas.openxmlformats.org/officeDocument/2006/relationships/theme" Target="../theme/theme24.xml"/><Relationship Id="rId7" Type="http://schemas.openxmlformats.org/officeDocument/2006/relationships/slideLayout" Target="../slideLayouts/slideLayout377.xml"/><Relationship Id="rId12" Type="http://schemas.openxmlformats.org/officeDocument/2006/relationships/slideLayout" Target="../slideLayouts/slideLayout382.xml"/><Relationship Id="rId17" Type="http://schemas.openxmlformats.org/officeDocument/2006/relationships/slideLayout" Target="../slideLayouts/slideLayout387.xml"/><Relationship Id="rId2" Type="http://schemas.openxmlformats.org/officeDocument/2006/relationships/slideLayout" Target="../slideLayouts/slideLayout372.xml"/><Relationship Id="rId16" Type="http://schemas.openxmlformats.org/officeDocument/2006/relationships/slideLayout" Target="../slideLayouts/slideLayout386.xml"/><Relationship Id="rId20" Type="http://schemas.openxmlformats.org/officeDocument/2006/relationships/slideLayout" Target="../slideLayouts/slideLayout390.xml"/><Relationship Id="rId1" Type="http://schemas.openxmlformats.org/officeDocument/2006/relationships/slideLayout" Target="../slideLayouts/slideLayout371.xml"/><Relationship Id="rId6" Type="http://schemas.openxmlformats.org/officeDocument/2006/relationships/slideLayout" Target="../slideLayouts/slideLayout376.xml"/><Relationship Id="rId11" Type="http://schemas.openxmlformats.org/officeDocument/2006/relationships/slideLayout" Target="../slideLayouts/slideLayout381.xml"/><Relationship Id="rId24" Type="http://schemas.openxmlformats.org/officeDocument/2006/relationships/image" Target="../media/image3.png"/><Relationship Id="rId5" Type="http://schemas.openxmlformats.org/officeDocument/2006/relationships/slideLayout" Target="../slideLayouts/slideLayout375.xml"/><Relationship Id="rId15" Type="http://schemas.openxmlformats.org/officeDocument/2006/relationships/slideLayout" Target="../slideLayouts/slideLayout385.xml"/><Relationship Id="rId23" Type="http://schemas.openxmlformats.org/officeDocument/2006/relationships/image" Target="../media/image2.emf"/><Relationship Id="rId10" Type="http://schemas.openxmlformats.org/officeDocument/2006/relationships/slideLayout" Target="../slideLayouts/slideLayout380.xml"/><Relationship Id="rId19" Type="http://schemas.openxmlformats.org/officeDocument/2006/relationships/slideLayout" Target="../slideLayouts/slideLayout389.xml"/><Relationship Id="rId4" Type="http://schemas.openxmlformats.org/officeDocument/2006/relationships/slideLayout" Target="../slideLayouts/slideLayout374.xml"/><Relationship Id="rId9" Type="http://schemas.openxmlformats.org/officeDocument/2006/relationships/slideLayout" Target="../slideLayouts/slideLayout379.xml"/><Relationship Id="rId14" Type="http://schemas.openxmlformats.org/officeDocument/2006/relationships/slideLayout" Target="../slideLayouts/slideLayout384.xml"/><Relationship Id="rId22" Type="http://schemas.openxmlformats.org/officeDocument/2006/relationships/image" Target="../media/image1.emf"/></Relationships>
</file>

<file path=ppt/slideMasters/_rels/slideMaster25.xml.rels><?xml version="1.0" encoding="UTF-8" standalone="yes"?>
<Relationships xmlns="http://schemas.openxmlformats.org/package/2006/relationships"><Relationship Id="rId8" Type="http://schemas.openxmlformats.org/officeDocument/2006/relationships/slideLayout" Target="../slideLayouts/slideLayout398.xml"/><Relationship Id="rId13" Type="http://schemas.openxmlformats.org/officeDocument/2006/relationships/image" Target="../media/image3.png"/><Relationship Id="rId3" Type="http://schemas.openxmlformats.org/officeDocument/2006/relationships/slideLayout" Target="../slideLayouts/slideLayout393.xml"/><Relationship Id="rId7" Type="http://schemas.openxmlformats.org/officeDocument/2006/relationships/slideLayout" Target="../slideLayouts/slideLayout397.xml"/><Relationship Id="rId12" Type="http://schemas.openxmlformats.org/officeDocument/2006/relationships/image" Target="../media/image2.emf"/><Relationship Id="rId2" Type="http://schemas.openxmlformats.org/officeDocument/2006/relationships/slideLayout" Target="../slideLayouts/slideLayout392.xml"/><Relationship Id="rId1" Type="http://schemas.openxmlformats.org/officeDocument/2006/relationships/slideLayout" Target="../slideLayouts/slideLayout391.xml"/><Relationship Id="rId6" Type="http://schemas.openxmlformats.org/officeDocument/2006/relationships/slideLayout" Target="../slideLayouts/slideLayout396.xml"/><Relationship Id="rId11" Type="http://schemas.openxmlformats.org/officeDocument/2006/relationships/image" Target="../media/image1.emf"/><Relationship Id="rId5" Type="http://schemas.openxmlformats.org/officeDocument/2006/relationships/slideLayout" Target="../slideLayouts/slideLayout395.xml"/><Relationship Id="rId10" Type="http://schemas.openxmlformats.org/officeDocument/2006/relationships/theme" Target="../theme/theme25.xml"/><Relationship Id="rId4" Type="http://schemas.openxmlformats.org/officeDocument/2006/relationships/slideLayout" Target="../slideLayouts/slideLayout394.xml"/><Relationship Id="rId9" Type="http://schemas.openxmlformats.org/officeDocument/2006/relationships/slideLayout" Target="../slideLayouts/slideLayout39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slideLayout" Target="../slideLayouts/slideLayout53.xml"/><Relationship Id="rId18" Type="http://schemas.openxmlformats.org/officeDocument/2006/relationships/slideLayout" Target="../slideLayouts/slideLayout58.xml"/><Relationship Id="rId3" Type="http://schemas.openxmlformats.org/officeDocument/2006/relationships/slideLayout" Target="../slideLayouts/slideLayout43.xml"/><Relationship Id="rId21" Type="http://schemas.openxmlformats.org/officeDocument/2006/relationships/theme" Target="../theme/theme3.xml"/><Relationship Id="rId7" Type="http://schemas.openxmlformats.org/officeDocument/2006/relationships/slideLayout" Target="../slideLayouts/slideLayout47.xml"/><Relationship Id="rId12" Type="http://schemas.openxmlformats.org/officeDocument/2006/relationships/slideLayout" Target="../slideLayouts/slideLayout52.xml"/><Relationship Id="rId17" Type="http://schemas.openxmlformats.org/officeDocument/2006/relationships/slideLayout" Target="../slideLayouts/slideLayout57.xml"/><Relationship Id="rId2" Type="http://schemas.openxmlformats.org/officeDocument/2006/relationships/slideLayout" Target="../slideLayouts/slideLayout42.xml"/><Relationship Id="rId16" Type="http://schemas.openxmlformats.org/officeDocument/2006/relationships/slideLayout" Target="../slideLayouts/slideLayout56.xml"/><Relationship Id="rId20" Type="http://schemas.openxmlformats.org/officeDocument/2006/relationships/slideLayout" Target="../slideLayouts/slideLayout60.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24" Type="http://schemas.openxmlformats.org/officeDocument/2006/relationships/image" Target="../media/image3.png"/><Relationship Id="rId5" Type="http://schemas.openxmlformats.org/officeDocument/2006/relationships/slideLayout" Target="../slideLayouts/slideLayout45.xml"/><Relationship Id="rId15" Type="http://schemas.openxmlformats.org/officeDocument/2006/relationships/slideLayout" Target="../slideLayouts/slideLayout55.xml"/><Relationship Id="rId23" Type="http://schemas.openxmlformats.org/officeDocument/2006/relationships/image" Target="../media/image2.emf"/><Relationship Id="rId10" Type="http://schemas.openxmlformats.org/officeDocument/2006/relationships/slideLayout" Target="../slideLayouts/slideLayout50.xml"/><Relationship Id="rId19" Type="http://schemas.openxmlformats.org/officeDocument/2006/relationships/slideLayout" Target="../slideLayouts/slideLayout59.xml"/><Relationship Id="rId4" Type="http://schemas.openxmlformats.org/officeDocument/2006/relationships/slideLayout" Target="../slideLayouts/slideLayout44.xml"/><Relationship Id="rId9" Type="http://schemas.openxmlformats.org/officeDocument/2006/relationships/slideLayout" Target="../slideLayouts/slideLayout49.xml"/><Relationship Id="rId14" Type="http://schemas.openxmlformats.org/officeDocument/2006/relationships/slideLayout" Target="../slideLayouts/slideLayout54.xml"/><Relationship Id="rId22" Type="http://schemas.openxmlformats.org/officeDocument/2006/relationships/image" Target="../media/image1.emf"/></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68.xml"/><Relationship Id="rId13" Type="http://schemas.openxmlformats.org/officeDocument/2006/relationships/slideLayout" Target="../slideLayouts/slideLayout73.xml"/><Relationship Id="rId18" Type="http://schemas.openxmlformats.org/officeDocument/2006/relationships/slideLayout" Target="../slideLayouts/slideLayout78.xml"/><Relationship Id="rId3" Type="http://schemas.openxmlformats.org/officeDocument/2006/relationships/slideLayout" Target="../slideLayouts/slideLayout63.xml"/><Relationship Id="rId21" Type="http://schemas.openxmlformats.org/officeDocument/2006/relationships/theme" Target="../theme/theme4.xml"/><Relationship Id="rId7" Type="http://schemas.openxmlformats.org/officeDocument/2006/relationships/slideLayout" Target="../slideLayouts/slideLayout67.xml"/><Relationship Id="rId12" Type="http://schemas.openxmlformats.org/officeDocument/2006/relationships/slideLayout" Target="../slideLayouts/slideLayout72.xml"/><Relationship Id="rId17" Type="http://schemas.openxmlformats.org/officeDocument/2006/relationships/slideLayout" Target="../slideLayouts/slideLayout77.xml"/><Relationship Id="rId2" Type="http://schemas.openxmlformats.org/officeDocument/2006/relationships/slideLayout" Target="../slideLayouts/slideLayout62.xml"/><Relationship Id="rId16" Type="http://schemas.openxmlformats.org/officeDocument/2006/relationships/slideLayout" Target="../slideLayouts/slideLayout76.xml"/><Relationship Id="rId20" Type="http://schemas.openxmlformats.org/officeDocument/2006/relationships/slideLayout" Target="../slideLayouts/slideLayout80.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24" Type="http://schemas.openxmlformats.org/officeDocument/2006/relationships/image" Target="../media/image3.png"/><Relationship Id="rId5" Type="http://schemas.openxmlformats.org/officeDocument/2006/relationships/slideLayout" Target="../slideLayouts/slideLayout65.xml"/><Relationship Id="rId15" Type="http://schemas.openxmlformats.org/officeDocument/2006/relationships/slideLayout" Target="../slideLayouts/slideLayout75.xml"/><Relationship Id="rId23" Type="http://schemas.openxmlformats.org/officeDocument/2006/relationships/image" Target="../media/image2.emf"/><Relationship Id="rId10" Type="http://schemas.openxmlformats.org/officeDocument/2006/relationships/slideLayout" Target="../slideLayouts/slideLayout70.xml"/><Relationship Id="rId19" Type="http://schemas.openxmlformats.org/officeDocument/2006/relationships/slideLayout" Target="../slideLayouts/slideLayout79.xml"/><Relationship Id="rId4" Type="http://schemas.openxmlformats.org/officeDocument/2006/relationships/slideLayout" Target="../slideLayouts/slideLayout64.xml"/><Relationship Id="rId9" Type="http://schemas.openxmlformats.org/officeDocument/2006/relationships/slideLayout" Target="../slideLayouts/slideLayout69.xml"/><Relationship Id="rId14" Type="http://schemas.openxmlformats.org/officeDocument/2006/relationships/slideLayout" Target="../slideLayouts/slideLayout74.xml"/><Relationship Id="rId22" Type="http://schemas.openxmlformats.org/officeDocument/2006/relationships/image" Target="../media/image1.emf"/></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88.xml"/><Relationship Id="rId13" Type="http://schemas.openxmlformats.org/officeDocument/2006/relationships/slideLayout" Target="../slideLayouts/slideLayout93.xml"/><Relationship Id="rId18" Type="http://schemas.openxmlformats.org/officeDocument/2006/relationships/slideLayout" Target="../slideLayouts/slideLayout98.xml"/><Relationship Id="rId3" Type="http://schemas.openxmlformats.org/officeDocument/2006/relationships/slideLayout" Target="../slideLayouts/slideLayout83.xml"/><Relationship Id="rId21" Type="http://schemas.openxmlformats.org/officeDocument/2006/relationships/theme" Target="../theme/theme5.xml"/><Relationship Id="rId7" Type="http://schemas.openxmlformats.org/officeDocument/2006/relationships/slideLayout" Target="../slideLayouts/slideLayout87.xml"/><Relationship Id="rId12" Type="http://schemas.openxmlformats.org/officeDocument/2006/relationships/slideLayout" Target="../slideLayouts/slideLayout92.xml"/><Relationship Id="rId17" Type="http://schemas.openxmlformats.org/officeDocument/2006/relationships/slideLayout" Target="../slideLayouts/slideLayout97.xml"/><Relationship Id="rId2" Type="http://schemas.openxmlformats.org/officeDocument/2006/relationships/slideLayout" Target="../slideLayouts/slideLayout82.xml"/><Relationship Id="rId16" Type="http://schemas.openxmlformats.org/officeDocument/2006/relationships/slideLayout" Target="../slideLayouts/slideLayout96.xml"/><Relationship Id="rId20" Type="http://schemas.openxmlformats.org/officeDocument/2006/relationships/slideLayout" Target="../slideLayouts/slideLayout100.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24" Type="http://schemas.openxmlformats.org/officeDocument/2006/relationships/image" Target="../media/image3.png"/><Relationship Id="rId5" Type="http://schemas.openxmlformats.org/officeDocument/2006/relationships/slideLayout" Target="../slideLayouts/slideLayout85.xml"/><Relationship Id="rId15" Type="http://schemas.openxmlformats.org/officeDocument/2006/relationships/slideLayout" Target="../slideLayouts/slideLayout95.xml"/><Relationship Id="rId23" Type="http://schemas.openxmlformats.org/officeDocument/2006/relationships/image" Target="../media/image2.emf"/><Relationship Id="rId10" Type="http://schemas.openxmlformats.org/officeDocument/2006/relationships/slideLayout" Target="../slideLayouts/slideLayout90.xml"/><Relationship Id="rId19" Type="http://schemas.openxmlformats.org/officeDocument/2006/relationships/slideLayout" Target="../slideLayouts/slideLayout99.xml"/><Relationship Id="rId4" Type="http://schemas.openxmlformats.org/officeDocument/2006/relationships/slideLayout" Target="../slideLayouts/slideLayout84.xml"/><Relationship Id="rId9" Type="http://schemas.openxmlformats.org/officeDocument/2006/relationships/slideLayout" Target="../slideLayouts/slideLayout89.xml"/><Relationship Id="rId14" Type="http://schemas.openxmlformats.org/officeDocument/2006/relationships/slideLayout" Target="../slideLayouts/slideLayout94.xml"/><Relationship Id="rId22" Type="http://schemas.openxmlformats.org/officeDocument/2006/relationships/image" Target="../media/image1.emf"/></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108.xml"/><Relationship Id="rId13" Type="http://schemas.openxmlformats.org/officeDocument/2006/relationships/slideLayout" Target="../slideLayouts/slideLayout113.xml"/><Relationship Id="rId18" Type="http://schemas.openxmlformats.org/officeDocument/2006/relationships/slideLayout" Target="../slideLayouts/slideLayout118.xml"/><Relationship Id="rId3" Type="http://schemas.openxmlformats.org/officeDocument/2006/relationships/slideLayout" Target="../slideLayouts/slideLayout103.xml"/><Relationship Id="rId21" Type="http://schemas.openxmlformats.org/officeDocument/2006/relationships/theme" Target="../theme/theme6.xml"/><Relationship Id="rId7" Type="http://schemas.openxmlformats.org/officeDocument/2006/relationships/slideLayout" Target="../slideLayouts/slideLayout107.xml"/><Relationship Id="rId12" Type="http://schemas.openxmlformats.org/officeDocument/2006/relationships/slideLayout" Target="../slideLayouts/slideLayout112.xml"/><Relationship Id="rId17" Type="http://schemas.openxmlformats.org/officeDocument/2006/relationships/slideLayout" Target="../slideLayouts/slideLayout117.xml"/><Relationship Id="rId2" Type="http://schemas.openxmlformats.org/officeDocument/2006/relationships/slideLayout" Target="../slideLayouts/slideLayout102.xml"/><Relationship Id="rId16" Type="http://schemas.openxmlformats.org/officeDocument/2006/relationships/slideLayout" Target="../slideLayouts/slideLayout116.xml"/><Relationship Id="rId20" Type="http://schemas.openxmlformats.org/officeDocument/2006/relationships/slideLayout" Target="../slideLayouts/slideLayout120.xml"/><Relationship Id="rId1" Type="http://schemas.openxmlformats.org/officeDocument/2006/relationships/slideLayout" Target="../slideLayouts/slideLayout101.xml"/><Relationship Id="rId6" Type="http://schemas.openxmlformats.org/officeDocument/2006/relationships/slideLayout" Target="../slideLayouts/slideLayout106.xml"/><Relationship Id="rId11" Type="http://schemas.openxmlformats.org/officeDocument/2006/relationships/slideLayout" Target="../slideLayouts/slideLayout111.xml"/><Relationship Id="rId24" Type="http://schemas.openxmlformats.org/officeDocument/2006/relationships/image" Target="../media/image3.png"/><Relationship Id="rId5" Type="http://schemas.openxmlformats.org/officeDocument/2006/relationships/slideLayout" Target="../slideLayouts/slideLayout105.xml"/><Relationship Id="rId15" Type="http://schemas.openxmlformats.org/officeDocument/2006/relationships/slideLayout" Target="../slideLayouts/slideLayout115.xml"/><Relationship Id="rId23" Type="http://schemas.openxmlformats.org/officeDocument/2006/relationships/image" Target="../media/image2.emf"/><Relationship Id="rId10" Type="http://schemas.openxmlformats.org/officeDocument/2006/relationships/slideLayout" Target="../slideLayouts/slideLayout110.xml"/><Relationship Id="rId19" Type="http://schemas.openxmlformats.org/officeDocument/2006/relationships/slideLayout" Target="../slideLayouts/slideLayout119.xml"/><Relationship Id="rId4" Type="http://schemas.openxmlformats.org/officeDocument/2006/relationships/slideLayout" Target="../slideLayouts/slideLayout104.xml"/><Relationship Id="rId9" Type="http://schemas.openxmlformats.org/officeDocument/2006/relationships/slideLayout" Target="../slideLayouts/slideLayout109.xml"/><Relationship Id="rId14" Type="http://schemas.openxmlformats.org/officeDocument/2006/relationships/slideLayout" Target="../slideLayouts/slideLayout114.xml"/><Relationship Id="rId22" Type="http://schemas.openxmlformats.org/officeDocument/2006/relationships/image" Target="../media/image1.emf"/></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128.xml"/><Relationship Id="rId13" Type="http://schemas.openxmlformats.org/officeDocument/2006/relationships/slideLayout" Target="../slideLayouts/slideLayout133.xml"/><Relationship Id="rId18" Type="http://schemas.openxmlformats.org/officeDocument/2006/relationships/slideLayout" Target="../slideLayouts/slideLayout138.xml"/><Relationship Id="rId3" Type="http://schemas.openxmlformats.org/officeDocument/2006/relationships/slideLayout" Target="../slideLayouts/slideLayout123.xml"/><Relationship Id="rId21" Type="http://schemas.openxmlformats.org/officeDocument/2006/relationships/theme" Target="../theme/theme7.xml"/><Relationship Id="rId7" Type="http://schemas.openxmlformats.org/officeDocument/2006/relationships/slideLayout" Target="../slideLayouts/slideLayout127.xml"/><Relationship Id="rId12" Type="http://schemas.openxmlformats.org/officeDocument/2006/relationships/slideLayout" Target="../slideLayouts/slideLayout132.xml"/><Relationship Id="rId17" Type="http://schemas.openxmlformats.org/officeDocument/2006/relationships/slideLayout" Target="../slideLayouts/slideLayout137.xml"/><Relationship Id="rId2" Type="http://schemas.openxmlformats.org/officeDocument/2006/relationships/slideLayout" Target="../slideLayouts/slideLayout122.xml"/><Relationship Id="rId16" Type="http://schemas.openxmlformats.org/officeDocument/2006/relationships/slideLayout" Target="../slideLayouts/slideLayout136.xml"/><Relationship Id="rId20" Type="http://schemas.openxmlformats.org/officeDocument/2006/relationships/slideLayout" Target="../slideLayouts/slideLayout140.xml"/><Relationship Id="rId1" Type="http://schemas.openxmlformats.org/officeDocument/2006/relationships/slideLayout" Target="../slideLayouts/slideLayout121.xml"/><Relationship Id="rId6" Type="http://schemas.openxmlformats.org/officeDocument/2006/relationships/slideLayout" Target="../slideLayouts/slideLayout126.xml"/><Relationship Id="rId11" Type="http://schemas.openxmlformats.org/officeDocument/2006/relationships/slideLayout" Target="../slideLayouts/slideLayout131.xml"/><Relationship Id="rId24" Type="http://schemas.openxmlformats.org/officeDocument/2006/relationships/image" Target="../media/image3.png"/><Relationship Id="rId5" Type="http://schemas.openxmlformats.org/officeDocument/2006/relationships/slideLayout" Target="../slideLayouts/slideLayout125.xml"/><Relationship Id="rId15" Type="http://schemas.openxmlformats.org/officeDocument/2006/relationships/slideLayout" Target="../slideLayouts/slideLayout135.xml"/><Relationship Id="rId23" Type="http://schemas.openxmlformats.org/officeDocument/2006/relationships/image" Target="../media/image2.emf"/><Relationship Id="rId10" Type="http://schemas.openxmlformats.org/officeDocument/2006/relationships/slideLayout" Target="../slideLayouts/slideLayout130.xml"/><Relationship Id="rId19" Type="http://schemas.openxmlformats.org/officeDocument/2006/relationships/slideLayout" Target="../slideLayouts/slideLayout139.xml"/><Relationship Id="rId4" Type="http://schemas.openxmlformats.org/officeDocument/2006/relationships/slideLayout" Target="../slideLayouts/slideLayout124.xml"/><Relationship Id="rId9" Type="http://schemas.openxmlformats.org/officeDocument/2006/relationships/slideLayout" Target="../slideLayouts/slideLayout129.xml"/><Relationship Id="rId14" Type="http://schemas.openxmlformats.org/officeDocument/2006/relationships/slideLayout" Target="../slideLayouts/slideLayout134.xml"/><Relationship Id="rId22" Type="http://schemas.openxmlformats.org/officeDocument/2006/relationships/image" Target="../media/image1.emf"/></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48.xml"/><Relationship Id="rId13" Type="http://schemas.openxmlformats.org/officeDocument/2006/relationships/slideLayout" Target="../slideLayouts/slideLayout153.xml"/><Relationship Id="rId18" Type="http://schemas.openxmlformats.org/officeDocument/2006/relationships/slideLayout" Target="../slideLayouts/slideLayout158.xml"/><Relationship Id="rId3" Type="http://schemas.openxmlformats.org/officeDocument/2006/relationships/slideLayout" Target="../slideLayouts/slideLayout143.xml"/><Relationship Id="rId21" Type="http://schemas.openxmlformats.org/officeDocument/2006/relationships/theme" Target="../theme/theme8.xml"/><Relationship Id="rId7" Type="http://schemas.openxmlformats.org/officeDocument/2006/relationships/slideLayout" Target="../slideLayouts/slideLayout147.xml"/><Relationship Id="rId12" Type="http://schemas.openxmlformats.org/officeDocument/2006/relationships/slideLayout" Target="../slideLayouts/slideLayout152.xml"/><Relationship Id="rId17" Type="http://schemas.openxmlformats.org/officeDocument/2006/relationships/slideLayout" Target="../slideLayouts/slideLayout157.xml"/><Relationship Id="rId2" Type="http://schemas.openxmlformats.org/officeDocument/2006/relationships/slideLayout" Target="../slideLayouts/slideLayout142.xml"/><Relationship Id="rId16" Type="http://schemas.openxmlformats.org/officeDocument/2006/relationships/slideLayout" Target="../slideLayouts/slideLayout156.xml"/><Relationship Id="rId20" Type="http://schemas.openxmlformats.org/officeDocument/2006/relationships/slideLayout" Target="../slideLayouts/slideLayout160.xml"/><Relationship Id="rId1" Type="http://schemas.openxmlformats.org/officeDocument/2006/relationships/slideLayout" Target="../slideLayouts/slideLayout141.xml"/><Relationship Id="rId6" Type="http://schemas.openxmlformats.org/officeDocument/2006/relationships/slideLayout" Target="../slideLayouts/slideLayout146.xml"/><Relationship Id="rId11" Type="http://schemas.openxmlformats.org/officeDocument/2006/relationships/slideLayout" Target="../slideLayouts/slideLayout151.xml"/><Relationship Id="rId24" Type="http://schemas.openxmlformats.org/officeDocument/2006/relationships/image" Target="../media/image3.png"/><Relationship Id="rId5" Type="http://schemas.openxmlformats.org/officeDocument/2006/relationships/slideLayout" Target="../slideLayouts/slideLayout145.xml"/><Relationship Id="rId15" Type="http://schemas.openxmlformats.org/officeDocument/2006/relationships/slideLayout" Target="../slideLayouts/slideLayout155.xml"/><Relationship Id="rId23" Type="http://schemas.openxmlformats.org/officeDocument/2006/relationships/image" Target="../media/image2.emf"/><Relationship Id="rId10" Type="http://schemas.openxmlformats.org/officeDocument/2006/relationships/slideLayout" Target="../slideLayouts/slideLayout150.xml"/><Relationship Id="rId19" Type="http://schemas.openxmlformats.org/officeDocument/2006/relationships/slideLayout" Target="../slideLayouts/slideLayout159.xml"/><Relationship Id="rId4" Type="http://schemas.openxmlformats.org/officeDocument/2006/relationships/slideLayout" Target="../slideLayouts/slideLayout144.xml"/><Relationship Id="rId9" Type="http://schemas.openxmlformats.org/officeDocument/2006/relationships/slideLayout" Target="../slideLayouts/slideLayout149.xml"/><Relationship Id="rId14" Type="http://schemas.openxmlformats.org/officeDocument/2006/relationships/slideLayout" Target="../slideLayouts/slideLayout154.xml"/><Relationship Id="rId22" Type="http://schemas.openxmlformats.org/officeDocument/2006/relationships/image" Target="../media/image1.emf"/></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68.xml"/><Relationship Id="rId13" Type="http://schemas.openxmlformats.org/officeDocument/2006/relationships/slideLayout" Target="../slideLayouts/slideLayout173.xml"/><Relationship Id="rId18" Type="http://schemas.openxmlformats.org/officeDocument/2006/relationships/slideLayout" Target="../slideLayouts/slideLayout178.xml"/><Relationship Id="rId3" Type="http://schemas.openxmlformats.org/officeDocument/2006/relationships/slideLayout" Target="../slideLayouts/slideLayout163.xml"/><Relationship Id="rId21" Type="http://schemas.openxmlformats.org/officeDocument/2006/relationships/theme" Target="../theme/theme9.xml"/><Relationship Id="rId7" Type="http://schemas.openxmlformats.org/officeDocument/2006/relationships/slideLayout" Target="../slideLayouts/slideLayout167.xml"/><Relationship Id="rId12" Type="http://schemas.openxmlformats.org/officeDocument/2006/relationships/slideLayout" Target="../slideLayouts/slideLayout172.xml"/><Relationship Id="rId17" Type="http://schemas.openxmlformats.org/officeDocument/2006/relationships/slideLayout" Target="../slideLayouts/slideLayout177.xml"/><Relationship Id="rId2" Type="http://schemas.openxmlformats.org/officeDocument/2006/relationships/slideLayout" Target="../slideLayouts/slideLayout162.xml"/><Relationship Id="rId16" Type="http://schemas.openxmlformats.org/officeDocument/2006/relationships/slideLayout" Target="../slideLayouts/slideLayout176.xml"/><Relationship Id="rId20" Type="http://schemas.openxmlformats.org/officeDocument/2006/relationships/slideLayout" Target="../slideLayouts/slideLayout180.xml"/><Relationship Id="rId1" Type="http://schemas.openxmlformats.org/officeDocument/2006/relationships/slideLayout" Target="../slideLayouts/slideLayout161.xml"/><Relationship Id="rId6" Type="http://schemas.openxmlformats.org/officeDocument/2006/relationships/slideLayout" Target="../slideLayouts/slideLayout166.xml"/><Relationship Id="rId11" Type="http://schemas.openxmlformats.org/officeDocument/2006/relationships/slideLayout" Target="../slideLayouts/slideLayout171.xml"/><Relationship Id="rId24" Type="http://schemas.openxmlformats.org/officeDocument/2006/relationships/image" Target="../media/image3.png"/><Relationship Id="rId5" Type="http://schemas.openxmlformats.org/officeDocument/2006/relationships/slideLayout" Target="../slideLayouts/slideLayout165.xml"/><Relationship Id="rId15" Type="http://schemas.openxmlformats.org/officeDocument/2006/relationships/slideLayout" Target="../slideLayouts/slideLayout175.xml"/><Relationship Id="rId23" Type="http://schemas.openxmlformats.org/officeDocument/2006/relationships/image" Target="../media/image2.emf"/><Relationship Id="rId10" Type="http://schemas.openxmlformats.org/officeDocument/2006/relationships/slideLayout" Target="../slideLayouts/slideLayout170.xml"/><Relationship Id="rId19" Type="http://schemas.openxmlformats.org/officeDocument/2006/relationships/slideLayout" Target="../slideLayouts/slideLayout179.xml"/><Relationship Id="rId4" Type="http://schemas.openxmlformats.org/officeDocument/2006/relationships/slideLayout" Target="../slideLayouts/slideLayout164.xml"/><Relationship Id="rId9" Type="http://schemas.openxmlformats.org/officeDocument/2006/relationships/slideLayout" Target="../slideLayouts/slideLayout169.xml"/><Relationship Id="rId14" Type="http://schemas.openxmlformats.org/officeDocument/2006/relationships/slideLayout" Target="../slideLayouts/slideLayout174.xml"/><Relationship Id="rId22"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825249"/>
            <a:ext cx="7886700" cy="1325563"/>
          </a:xfrm>
          <a:prstGeom prst="rect">
            <a:avLst/>
          </a:prstGeom>
        </p:spPr>
        <p:txBody>
          <a:bodyPr vert="horz" lIns="91380" tIns="45692" rIns="91380" bIns="45692" numCol="1"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2180287"/>
            <a:ext cx="7886700" cy="3996677"/>
          </a:xfrm>
          <a:prstGeom prst="rect">
            <a:avLst/>
          </a:prstGeom>
        </p:spPr>
        <p:txBody>
          <a:bodyPr vert="horz" lIns="91380" tIns="45692" rIns="91380" bIns="45692" numCol="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p:cNvPicPr>
            <a:picLocks noChangeAspect="1"/>
          </p:cNvPicPr>
          <p:nvPr/>
        </p:nvPicPr>
        <p:blipFill>
          <a:blip r:embed="rId22" cstate="print"/>
          <a:stretch>
            <a:fillRect/>
          </a:stretch>
        </p:blipFill>
        <p:spPr>
          <a:xfrm>
            <a:off x="6325340" y="14786"/>
            <a:ext cx="2818660" cy="612182"/>
          </a:xfrm>
          <a:prstGeom prst="rect">
            <a:avLst/>
          </a:prstGeom>
        </p:spPr>
      </p:pic>
      <p:pic>
        <p:nvPicPr>
          <p:cNvPr id="8" name="Picture 7"/>
          <p:cNvPicPr>
            <a:picLocks noChangeAspect="1"/>
          </p:cNvPicPr>
          <p:nvPr/>
        </p:nvPicPr>
        <p:blipFill>
          <a:blip r:embed="rId23" cstate="print"/>
          <a:stretch>
            <a:fillRect/>
          </a:stretch>
        </p:blipFill>
        <p:spPr>
          <a:xfrm>
            <a:off x="12700" y="20140"/>
            <a:ext cx="6312640" cy="622766"/>
          </a:xfrm>
          <a:prstGeom prst="rect">
            <a:avLst/>
          </a:prstGeom>
        </p:spPr>
      </p:pic>
      <p:pic>
        <p:nvPicPr>
          <p:cNvPr id="9" name="Picture 8"/>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260370" y="182300"/>
            <a:ext cx="1100563" cy="921212"/>
          </a:xfrm>
          <a:prstGeom prst="rect">
            <a:avLst/>
          </a:prstGeom>
        </p:spPr>
      </p:pic>
      <p:pic>
        <p:nvPicPr>
          <p:cNvPr id="10" name="Picture 9"/>
          <p:cNvPicPr>
            <a:picLocks noChangeAspect="1"/>
          </p:cNvPicPr>
          <p:nvPr/>
        </p:nvPicPr>
        <p:blipFill>
          <a:blip r:embed="rId23" cstate="print"/>
          <a:stretch>
            <a:fillRect/>
          </a:stretch>
        </p:blipFill>
        <p:spPr>
          <a:xfrm>
            <a:off x="0" y="6590956"/>
            <a:ext cx="9144000" cy="293220"/>
          </a:xfrm>
          <a:prstGeom prst="rect">
            <a:avLst/>
          </a:prstGeom>
        </p:spPr>
      </p:pic>
      <p:sp>
        <p:nvSpPr>
          <p:cNvPr id="11" name="TextBox 10"/>
          <p:cNvSpPr txBox="1"/>
          <p:nvPr/>
        </p:nvSpPr>
        <p:spPr>
          <a:xfrm>
            <a:off x="158750" y="6590966"/>
            <a:ext cx="3608917" cy="246165"/>
          </a:xfrm>
          <a:prstGeom prst="rect">
            <a:avLst/>
          </a:prstGeom>
          <a:noFill/>
        </p:spPr>
        <p:txBody>
          <a:bodyPr wrap="square" lIns="91380" tIns="45692" rIns="91380" bIns="45692" numCol="1" rtlCol="0">
            <a:spAutoFit/>
          </a:bodyPr>
          <a:lstStyle/>
          <a:p>
            <a:r>
              <a:rPr lang="en-US" sz="1000" dirty="0">
                <a:solidFill>
                  <a:prstClr val="white"/>
                </a:solidFill>
                <a:latin typeface="Calibri" charset="0"/>
                <a:ea typeface="Calibri" charset="0"/>
                <a:cs typeface="Calibri" charset="0"/>
              </a:rPr>
              <a:t>Houze.org</a:t>
            </a:r>
          </a:p>
        </p:txBody>
      </p:sp>
      <p:sp>
        <p:nvSpPr>
          <p:cNvPr id="6" name="Slide Number Placeholder 5"/>
          <p:cNvSpPr>
            <a:spLocks noGrp="1"/>
          </p:cNvSpPr>
          <p:nvPr>
            <p:ph type="sldNum" sz="quarter" idx="4"/>
          </p:nvPr>
        </p:nvSpPr>
        <p:spPr>
          <a:xfrm>
            <a:off x="6915155" y="6561497"/>
            <a:ext cx="2057400" cy="365125"/>
          </a:xfrm>
          <a:prstGeom prst="rect">
            <a:avLst/>
          </a:prstGeom>
        </p:spPr>
        <p:txBody>
          <a:bodyPr vert="horz" lIns="91380" tIns="45692" rIns="91380" bIns="45692" numCol="1" rtlCol="0" anchor="ctr"/>
          <a:lstStyle>
            <a:lvl1pPr algn="r">
              <a:defRPr sz="900">
                <a:solidFill>
                  <a:schemeClr val="bg1"/>
                </a:solidFill>
              </a:defRPr>
            </a:lvl1pPr>
          </a:lstStyle>
          <a:p>
            <a:fld id="{F4D94C68-AA38-F54C-B5FB-B0BAFAC92C47}"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56387113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Lst>
  <p:txStyles>
    <p:titleStyle>
      <a:lvl1pPr algn="l" defTabSz="685357" rtl="0" eaLnBrk="1" latinLnBrk="0" hangingPunct="1">
        <a:lnSpc>
          <a:spcPct val="90000"/>
        </a:lnSpc>
        <a:spcBef>
          <a:spcPct val="0"/>
        </a:spcBef>
        <a:buNone/>
        <a:defRPr sz="3300" kern="1200">
          <a:solidFill>
            <a:schemeClr val="tx1"/>
          </a:solidFill>
          <a:latin typeface="Calibri" charset="0"/>
          <a:ea typeface="Calibri" charset="0"/>
          <a:cs typeface="Calibri" charset="0"/>
        </a:defRPr>
      </a:lvl1pPr>
    </p:titleStyle>
    <p:bodyStyle>
      <a:lvl1pPr marL="171340" indent="-171340" algn="l" defTabSz="685357" rtl="0" eaLnBrk="1" latinLnBrk="0" hangingPunct="1">
        <a:lnSpc>
          <a:spcPct val="90000"/>
        </a:lnSpc>
        <a:spcBef>
          <a:spcPts val="750"/>
        </a:spcBef>
        <a:buFont typeface="Arial"/>
        <a:buChar char="•"/>
        <a:defRPr sz="2100" kern="1200">
          <a:solidFill>
            <a:schemeClr val="tx1"/>
          </a:solidFill>
          <a:latin typeface="+mn-lt"/>
          <a:ea typeface="+mn-ea"/>
          <a:cs typeface="+mn-cs"/>
        </a:defRPr>
      </a:lvl1pPr>
      <a:lvl2pPr marL="514017" indent="-171340" algn="l" defTabSz="685357"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6692" indent="-171340" algn="l" defTabSz="685357"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199370" indent="-171340" algn="l" defTabSz="685357" rtl="0" eaLnBrk="1" latinLnBrk="0" hangingPunct="1">
        <a:lnSpc>
          <a:spcPct val="90000"/>
        </a:lnSpc>
        <a:spcBef>
          <a:spcPts val="375"/>
        </a:spcBef>
        <a:buFont typeface="Arial"/>
        <a:buChar char="•"/>
        <a:defRPr sz="1300" kern="1200">
          <a:solidFill>
            <a:schemeClr val="tx1"/>
          </a:solidFill>
          <a:latin typeface="+mn-lt"/>
          <a:ea typeface="+mn-ea"/>
          <a:cs typeface="+mn-cs"/>
        </a:defRPr>
      </a:lvl4pPr>
      <a:lvl5pPr marL="1542049" indent="-171340" algn="l" defTabSz="685357" rtl="0" eaLnBrk="1" latinLnBrk="0" hangingPunct="1">
        <a:lnSpc>
          <a:spcPct val="90000"/>
        </a:lnSpc>
        <a:spcBef>
          <a:spcPts val="375"/>
        </a:spcBef>
        <a:buFont typeface="Arial"/>
        <a:buChar char="•"/>
        <a:defRPr sz="1300" kern="1200">
          <a:solidFill>
            <a:schemeClr val="tx1"/>
          </a:solidFill>
          <a:latin typeface="+mn-lt"/>
          <a:ea typeface="+mn-ea"/>
          <a:cs typeface="+mn-cs"/>
        </a:defRPr>
      </a:lvl5pPr>
      <a:lvl6pPr marL="1884727" indent="-171340" algn="l" defTabSz="685357" rtl="0" eaLnBrk="1" latinLnBrk="0" hangingPunct="1">
        <a:lnSpc>
          <a:spcPct val="90000"/>
        </a:lnSpc>
        <a:spcBef>
          <a:spcPts val="375"/>
        </a:spcBef>
        <a:buFont typeface="Arial"/>
        <a:buChar char="•"/>
        <a:defRPr sz="1300" kern="1200">
          <a:solidFill>
            <a:schemeClr val="tx1"/>
          </a:solidFill>
          <a:latin typeface="+mn-lt"/>
          <a:ea typeface="+mn-ea"/>
          <a:cs typeface="+mn-cs"/>
        </a:defRPr>
      </a:lvl6pPr>
      <a:lvl7pPr marL="2227399" indent="-171340" algn="l" defTabSz="685357" rtl="0" eaLnBrk="1" latinLnBrk="0" hangingPunct="1">
        <a:lnSpc>
          <a:spcPct val="90000"/>
        </a:lnSpc>
        <a:spcBef>
          <a:spcPts val="375"/>
        </a:spcBef>
        <a:buFont typeface="Arial"/>
        <a:buChar char="•"/>
        <a:defRPr sz="1300" kern="1200">
          <a:solidFill>
            <a:schemeClr val="tx1"/>
          </a:solidFill>
          <a:latin typeface="+mn-lt"/>
          <a:ea typeface="+mn-ea"/>
          <a:cs typeface="+mn-cs"/>
        </a:defRPr>
      </a:lvl7pPr>
      <a:lvl8pPr marL="2570079" indent="-171340" algn="l" defTabSz="685357" rtl="0" eaLnBrk="1" latinLnBrk="0" hangingPunct="1">
        <a:lnSpc>
          <a:spcPct val="90000"/>
        </a:lnSpc>
        <a:spcBef>
          <a:spcPts val="375"/>
        </a:spcBef>
        <a:buFont typeface="Arial"/>
        <a:buChar char="•"/>
        <a:defRPr sz="1300" kern="1200">
          <a:solidFill>
            <a:schemeClr val="tx1"/>
          </a:solidFill>
          <a:latin typeface="+mn-lt"/>
          <a:ea typeface="+mn-ea"/>
          <a:cs typeface="+mn-cs"/>
        </a:defRPr>
      </a:lvl8pPr>
      <a:lvl9pPr marL="2912760" indent="-171340" algn="l" defTabSz="685357" rtl="0" eaLnBrk="1" latinLnBrk="0" hangingPunct="1">
        <a:lnSpc>
          <a:spcPct val="90000"/>
        </a:lnSpc>
        <a:spcBef>
          <a:spcPts val="375"/>
        </a:spcBef>
        <a:buFont typeface="Arial"/>
        <a:buChar char="•"/>
        <a:defRPr sz="1300" kern="1200">
          <a:solidFill>
            <a:schemeClr val="tx1"/>
          </a:solidFill>
          <a:latin typeface="+mn-lt"/>
          <a:ea typeface="+mn-ea"/>
          <a:cs typeface="+mn-cs"/>
        </a:defRPr>
      </a:lvl9pPr>
    </p:bodyStyle>
    <p:otherStyle>
      <a:defPPr>
        <a:defRPr lang="en-US"/>
      </a:defPPr>
      <a:lvl1pPr marL="0" algn="l" defTabSz="685357" rtl="0" eaLnBrk="1" latinLnBrk="0" hangingPunct="1">
        <a:defRPr sz="1300" kern="1200">
          <a:solidFill>
            <a:schemeClr val="tx1"/>
          </a:solidFill>
          <a:latin typeface="+mn-lt"/>
          <a:ea typeface="+mn-ea"/>
          <a:cs typeface="+mn-cs"/>
        </a:defRPr>
      </a:lvl1pPr>
      <a:lvl2pPr marL="342677" algn="l" defTabSz="685357" rtl="0" eaLnBrk="1" latinLnBrk="0" hangingPunct="1">
        <a:defRPr sz="1300" kern="1200">
          <a:solidFill>
            <a:schemeClr val="tx1"/>
          </a:solidFill>
          <a:latin typeface="+mn-lt"/>
          <a:ea typeface="+mn-ea"/>
          <a:cs typeface="+mn-cs"/>
        </a:defRPr>
      </a:lvl2pPr>
      <a:lvl3pPr marL="685357" algn="l" defTabSz="685357" rtl="0" eaLnBrk="1" latinLnBrk="0" hangingPunct="1">
        <a:defRPr sz="1300" kern="1200">
          <a:solidFill>
            <a:schemeClr val="tx1"/>
          </a:solidFill>
          <a:latin typeface="+mn-lt"/>
          <a:ea typeface="+mn-ea"/>
          <a:cs typeface="+mn-cs"/>
        </a:defRPr>
      </a:lvl3pPr>
      <a:lvl4pPr marL="1028032" algn="l" defTabSz="685357" rtl="0" eaLnBrk="1" latinLnBrk="0" hangingPunct="1">
        <a:defRPr sz="1300" kern="1200">
          <a:solidFill>
            <a:schemeClr val="tx1"/>
          </a:solidFill>
          <a:latin typeface="+mn-lt"/>
          <a:ea typeface="+mn-ea"/>
          <a:cs typeface="+mn-cs"/>
        </a:defRPr>
      </a:lvl4pPr>
      <a:lvl5pPr marL="1370711" algn="l" defTabSz="685357" rtl="0" eaLnBrk="1" latinLnBrk="0" hangingPunct="1">
        <a:defRPr sz="1300" kern="1200">
          <a:solidFill>
            <a:schemeClr val="tx1"/>
          </a:solidFill>
          <a:latin typeface="+mn-lt"/>
          <a:ea typeface="+mn-ea"/>
          <a:cs typeface="+mn-cs"/>
        </a:defRPr>
      </a:lvl5pPr>
      <a:lvl6pPr marL="1713387" algn="l" defTabSz="685357" rtl="0" eaLnBrk="1" latinLnBrk="0" hangingPunct="1">
        <a:defRPr sz="1300" kern="1200">
          <a:solidFill>
            <a:schemeClr val="tx1"/>
          </a:solidFill>
          <a:latin typeface="+mn-lt"/>
          <a:ea typeface="+mn-ea"/>
          <a:cs typeface="+mn-cs"/>
        </a:defRPr>
      </a:lvl6pPr>
      <a:lvl7pPr marL="2056062" algn="l" defTabSz="685357" rtl="0" eaLnBrk="1" latinLnBrk="0" hangingPunct="1">
        <a:defRPr sz="1300" kern="1200">
          <a:solidFill>
            <a:schemeClr val="tx1"/>
          </a:solidFill>
          <a:latin typeface="+mn-lt"/>
          <a:ea typeface="+mn-ea"/>
          <a:cs typeface="+mn-cs"/>
        </a:defRPr>
      </a:lvl7pPr>
      <a:lvl8pPr marL="2398740" algn="l" defTabSz="685357" rtl="0" eaLnBrk="1" latinLnBrk="0" hangingPunct="1">
        <a:defRPr sz="1300" kern="1200">
          <a:solidFill>
            <a:schemeClr val="tx1"/>
          </a:solidFill>
          <a:latin typeface="+mn-lt"/>
          <a:ea typeface="+mn-ea"/>
          <a:cs typeface="+mn-cs"/>
        </a:defRPr>
      </a:lvl8pPr>
      <a:lvl9pPr marL="2741420" algn="l" defTabSz="685357" rtl="0" eaLnBrk="1" latinLnBrk="0" hangingPunct="1">
        <a:defRPr sz="13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825249"/>
            <a:ext cx="7886700" cy="1325563"/>
          </a:xfrm>
          <a:prstGeom prst="rect">
            <a:avLst/>
          </a:prstGeom>
        </p:spPr>
        <p:txBody>
          <a:bodyPr vert="horz" lIns="91380" tIns="45692" rIns="91380" bIns="45692" numCol="1"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2180287"/>
            <a:ext cx="7886700" cy="3996677"/>
          </a:xfrm>
          <a:prstGeom prst="rect">
            <a:avLst/>
          </a:prstGeom>
        </p:spPr>
        <p:txBody>
          <a:bodyPr vert="horz" lIns="91380" tIns="45692" rIns="91380" bIns="45692" numCol="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p:cNvPicPr>
            <a:picLocks noChangeAspect="1"/>
          </p:cNvPicPr>
          <p:nvPr/>
        </p:nvPicPr>
        <p:blipFill>
          <a:blip r:embed="rId22" cstate="print"/>
          <a:stretch>
            <a:fillRect/>
          </a:stretch>
        </p:blipFill>
        <p:spPr>
          <a:xfrm>
            <a:off x="6325340" y="14786"/>
            <a:ext cx="2818660" cy="612182"/>
          </a:xfrm>
          <a:prstGeom prst="rect">
            <a:avLst/>
          </a:prstGeom>
        </p:spPr>
      </p:pic>
      <p:pic>
        <p:nvPicPr>
          <p:cNvPr id="8" name="Picture 7"/>
          <p:cNvPicPr>
            <a:picLocks noChangeAspect="1"/>
          </p:cNvPicPr>
          <p:nvPr/>
        </p:nvPicPr>
        <p:blipFill>
          <a:blip r:embed="rId23" cstate="print"/>
          <a:stretch>
            <a:fillRect/>
          </a:stretch>
        </p:blipFill>
        <p:spPr>
          <a:xfrm>
            <a:off x="12700" y="20140"/>
            <a:ext cx="6312640" cy="622766"/>
          </a:xfrm>
          <a:prstGeom prst="rect">
            <a:avLst/>
          </a:prstGeom>
        </p:spPr>
      </p:pic>
      <p:pic>
        <p:nvPicPr>
          <p:cNvPr id="9" name="Picture 8"/>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260370" y="182300"/>
            <a:ext cx="1100563" cy="921212"/>
          </a:xfrm>
          <a:prstGeom prst="rect">
            <a:avLst/>
          </a:prstGeom>
        </p:spPr>
      </p:pic>
      <p:pic>
        <p:nvPicPr>
          <p:cNvPr id="10" name="Picture 9"/>
          <p:cNvPicPr>
            <a:picLocks noChangeAspect="1"/>
          </p:cNvPicPr>
          <p:nvPr/>
        </p:nvPicPr>
        <p:blipFill>
          <a:blip r:embed="rId23" cstate="print"/>
          <a:stretch>
            <a:fillRect/>
          </a:stretch>
        </p:blipFill>
        <p:spPr>
          <a:xfrm>
            <a:off x="0" y="6590956"/>
            <a:ext cx="9144000" cy="293220"/>
          </a:xfrm>
          <a:prstGeom prst="rect">
            <a:avLst/>
          </a:prstGeom>
        </p:spPr>
      </p:pic>
      <p:sp>
        <p:nvSpPr>
          <p:cNvPr id="11" name="TextBox 10"/>
          <p:cNvSpPr txBox="1"/>
          <p:nvPr/>
        </p:nvSpPr>
        <p:spPr>
          <a:xfrm>
            <a:off x="158750" y="6590966"/>
            <a:ext cx="3608917" cy="246165"/>
          </a:xfrm>
          <a:prstGeom prst="rect">
            <a:avLst/>
          </a:prstGeom>
          <a:noFill/>
        </p:spPr>
        <p:txBody>
          <a:bodyPr wrap="square" lIns="91380" tIns="45692" rIns="91380" bIns="45692" numCol="1" rtlCol="0">
            <a:spAutoFit/>
          </a:bodyPr>
          <a:lstStyle/>
          <a:p>
            <a:r>
              <a:rPr lang="en-US" sz="1000" dirty="0">
                <a:solidFill>
                  <a:prstClr val="white"/>
                </a:solidFill>
                <a:latin typeface="Calibri" charset="0"/>
                <a:ea typeface="Calibri" charset="0"/>
                <a:cs typeface="Calibri" charset="0"/>
              </a:rPr>
              <a:t>Houze.org</a:t>
            </a:r>
          </a:p>
        </p:txBody>
      </p:sp>
      <p:sp>
        <p:nvSpPr>
          <p:cNvPr id="6" name="Slide Number Placeholder 5"/>
          <p:cNvSpPr>
            <a:spLocks noGrp="1"/>
          </p:cNvSpPr>
          <p:nvPr>
            <p:ph type="sldNum" sz="quarter" idx="4"/>
          </p:nvPr>
        </p:nvSpPr>
        <p:spPr>
          <a:xfrm>
            <a:off x="6915155" y="6561497"/>
            <a:ext cx="2057400" cy="365125"/>
          </a:xfrm>
          <a:prstGeom prst="rect">
            <a:avLst/>
          </a:prstGeom>
        </p:spPr>
        <p:txBody>
          <a:bodyPr vert="horz" lIns="91380" tIns="45692" rIns="91380" bIns="45692" numCol="1" rtlCol="0" anchor="ctr"/>
          <a:lstStyle>
            <a:lvl1pPr algn="r">
              <a:defRPr sz="900">
                <a:solidFill>
                  <a:schemeClr val="bg1"/>
                </a:solidFill>
              </a:defRPr>
            </a:lvl1pPr>
          </a:lstStyle>
          <a:p>
            <a:fld id="{F4D94C68-AA38-F54C-B5FB-B0BAFAC92C47}"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4162309916"/>
      </p:ext>
    </p:extLst>
  </p:cSld>
  <p:clrMap bg1="lt1" tx1="dk1" bg2="lt2" tx2="dk2" accent1="accent1" accent2="accent2" accent3="accent3" accent4="accent4" accent5="accent5" accent6="accent6" hlink="hlink" folHlink="folHlink"/>
  <p:sldLayoutIdLst>
    <p:sldLayoutId id="2147483850" r:id="rId1"/>
    <p:sldLayoutId id="2147483851" r:id="rId2"/>
    <p:sldLayoutId id="2147483852" r:id="rId3"/>
    <p:sldLayoutId id="2147483853" r:id="rId4"/>
    <p:sldLayoutId id="2147483854" r:id="rId5"/>
    <p:sldLayoutId id="2147483855" r:id="rId6"/>
    <p:sldLayoutId id="2147483856" r:id="rId7"/>
    <p:sldLayoutId id="2147483857" r:id="rId8"/>
    <p:sldLayoutId id="2147483858" r:id="rId9"/>
    <p:sldLayoutId id="2147483859" r:id="rId10"/>
    <p:sldLayoutId id="2147483860" r:id="rId11"/>
    <p:sldLayoutId id="2147483861" r:id="rId12"/>
    <p:sldLayoutId id="2147483862" r:id="rId13"/>
    <p:sldLayoutId id="2147483863" r:id="rId14"/>
    <p:sldLayoutId id="2147483864" r:id="rId15"/>
    <p:sldLayoutId id="2147483865" r:id="rId16"/>
    <p:sldLayoutId id="2147483866" r:id="rId17"/>
    <p:sldLayoutId id="2147483867" r:id="rId18"/>
    <p:sldLayoutId id="2147483868" r:id="rId19"/>
    <p:sldLayoutId id="2147483869" r:id="rId20"/>
  </p:sldLayoutIdLst>
  <p:txStyles>
    <p:titleStyle>
      <a:lvl1pPr algn="l" defTabSz="685357" rtl="0" eaLnBrk="1" latinLnBrk="0" hangingPunct="1">
        <a:lnSpc>
          <a:spcPct val="90000"/>
        </a:lnSpc>
        <a:spcBef>
          <a:spcPct val="0"/>
        </a:spcBef>
        <a:buNone/>
        <a:defRPr sz="3300" kern="1200">
          <a:solidFill>
            <a:schemeClr val="tx1"/>
          </a:solidFill>
          <a:latin typeface="Calibri" charset="0"/>
          <a:ea typeface="Calibri" charset="0"/>
          <a:cs typeface="Calibri" charset="0"/>
        </a:defRPr>
      </a:lvl1pPr>
    </p:titleStyle>
    <p:bodyStyle>
      <a:lvl1pPr marL="171340" indent="-171340" algn="l" defTabSz="685357" rtl="0" eaLnBrk="1" latinLnBrk="0" hangingPunct="1">
        <a:lnSpc>
          <a:spcPct val="90000"/>
        </a:lnSpc>
        <a:spcBef>
          <a:spcPts val="750"/>
        </a:spcBef>
        <a:buFont typeface="Arial"/>
        <a:buChar char="•"/>
        <a:defRPr sz="2100" kern="1200">
          <a:solidFill>
            <a:schemeClr val="tx1"/>
          </a:solidFill>
          <a:latin typeface="+mn-lt"/>
          <a:ea typeface="+mn-ea"/>
          <a:cs typeface="+mn-cs"/>
        </a:defRPr>
      </a:lvl1pPr>
      <a:lvl2pPr marL="514017" indent="-171340" algn="l" defTabSz="685357"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6692" indent="-171340" algn="l" defTabSz="685357"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199370" indent="-171340" algn="l" defTabSz="685357" rtl="0" eaLnBrk="1" latinLnBrk="0" hangingPunct="1">
        <a:lnSpc>
          <a:spcPct val="90000"/>
        </a:lnSpc>
        <a:spcBef>
          <a:spcPts val="375"/>
        </a:spcBef>
        <a:buFont typeface="Arial"/>
        <a:buChar char="•"/>
        <a:defRPr sz="1300" kern="1200">
          <a:solidFill>
            <a:schemeClr val="tx1"/>
          </a:solidFill>
          <a:latin typeface="+mn-lt"/>
          <a:ea typeface="+mn-ea"/>
          <a:cs typeface="+mn-cs"/>
        </a:defRPr>
      </a:lvl4pPr>
      <a:lvl5pPr marL="1542049" indent="-171340" algn="l" defTabSz="685357" rtl="0" eaLnBrk="1" latinLnBrk="0" hangingPunct="1">
        <a:lnSpc>
          <a:spcPct val="90000"/>
        </a:lnSpc>
        <a:spcBef>
          <a:spcPts val="375"/>
        </a:spcBef>
        <a:buFont typeface="Arial"/>
        <a:buChar char="•"/>
        <a:defRPr sz="1300" kern="1200">
          <a:solidFill>
            <a:schemeClr val="tx1"/>
          </a:solidFill>
          <a:latin typeface="+mn-lt"/>
          <a:ea typeface="+mn-ea"/>
          <a:cs typeface="+mn-cs"/>
        </a:defRPr>
      </a:lvl5pPr>
      <a:lvl6pPr marL="1884727" indent="-171340" algn="l" defTabSz="685357" rtl="0" eaLnBrk="1" latinLnBrk="0" hangingPunct="1">
        <a:lnSpc>
          <a:spcPct val="90000"/>
        </a:lnSpc>
        <a:spcBef>
          <a:spcPts val="375"/>
        </a:spcBef>
        <a:buFont typeface="Arial"/>
        <a:buChar char="•"/>
        <a:defRPr sz="1300" kern="1200">
          <a:solidFill>
            <a:schemeClr val="tx1"/>
          </a:solidFill>
          <a:latin typeface="+mn-lt"/>
          <a:ea typeface="+mn-ea"/>
          <a:cs typeface="+mn-cs"/>
        </a:defRPr>
      </a:lvl6pPr>
      <a:lvl7pPr marL="2227399" indent="-171340" algn="l" defTabSz="685357" rtl="0" eaLnBrk="1" latinLnBrk="0" hangingPunct="1">
        <a:lnSpc>
          <a:spcPct val="90000"/>
        </a:lnSpc>
        <a:spcBef>
          <a:spcPts val="375"/>
        </a:spcBef>
        <a:buFont typeface="Arial"/>
        <a:buChar char="•"/>
        <a:defRPr sz="1300" kern="1200">
          <a:solidFill>
            <a:schemeClr val="tx1"/>
          </a:solidFill>
          <a:latin typeface="+mn-lt"/>
          <a:ea typeface="+mn-ea"/>
          <a:cs typeface="+mn-cs"/>
        </a:defRPr>
      </a:lvl7pPr>
      <a:lvl8pPr marL="2570079" indent="-171340" algn="l" defTabSz="685357" rtl="0" eaLnBrk="1" latinLnBrk="0" hangingPunct="1">
        <a:lnSpc>
          <a:spcPct val="90000"/>
        </a:lnSpc>
        <a:spcBef>
          <a:spcPts val="375"/>
        </a:spcBef>
        <a:buFont typeface="Arial"/>
        <a:buChar char="•"/>
        <a:defRPr sz="1300" kern="1200">
          <a:solidFill>
            <a:schemeClr val="tx1"/>
          </a:solidFill>
          <a:latin typeface="+mn-lt"/>
          <a:ea typeface="+mn-ea"/>
          <a:cs typeface="+mn-cs"/>
        </a:defRPr>
      </a:lvl8pPr>
      <a:lvl9pPr marL="2912760" indent="-171340" algn="l" defTabSz="685357" rtl="0" eaLnBrk="1" latinLnBrk="0" hangingPunct="1">
        <a:lnSpc>
          <a:spcPct val="90000"/>
        </a:lnSpc>
        <a:spcBef>
          <a:spcPts val="375"/>
        </a:spcBef>
        <a:buFont typeface="Arial"/>
        <a:buChar char="•"/>
        <a:defRPr sz="1300" kern="1200">
          <a:solidFill>
            <a:schemeClr val="tx1"/>
          </a:solidFill>
          <a:latin typeface="+mn-lt"/>
          <a:ea typeface="+mn-ea"/>
          <a:cs typeface="+mn-cs"/>
        </a:defRPr>
      </a:lvl9pPr>
    </p:bodyStyle>
    <p:otherStyle>
      <a:defPPr>
        <a:defRPr lang="en-US"/>
      </a:defPPr>
      <a:lvl1pPr marL="0" algn="l" defTabSz="685357" rtl="0" eaLnBrk="1" latinLnBrk="0" hangingPunct="1">
        <a:defRPr sz="1300" kern="1200">
          <a:solidFill>
            <a:schemeClr val="tx1"/>
          </a:solidFill>
          <a:latin typeface="+mn-lt"/>
          <a:ea typeface="+mn-ea"/>
          <a:cs typeface="+mn-cs"/>
        </a:defRPr>
      </a:lvl1pPr>
      <a:lvl2pPr marL="342677" algn="l" defTabSz="685357" rtl="0" eaLnBrk="1" latinLnBrk="0" hangingPunct="1">
        <a:defRPr sz="1300" kern="1200">
          <a:solidFill>
            <a:schemeClr val="tx1"/>
          </a:solidFill>
          <a:latin typeface="+mn-lt"/>
          <a:ea typeface="+mn-ea"/>
          <a:cs typeface="+mn-cs"/>
        </a:defRPr>
      </a:lvl2pPr>
      <a:lvl3pPr marL="685357" algn="l" defTabSz="685357" rtl="0" eaLnBrk="1" latinLnBrk="0" hangingPunct="1">
        <a:defRPr sz="1300" kern="1200">
          <a:solidFill>
            <a:schemeClr val="tx1"/>
          </a:solidFill>
          <a:latin typeface="+mn-lt"/>
          <a:ea typeface="+mn-ea"/>
          <a:cs typeface="+mn-cs"/>
        </a:defRPr>
      </a:lvl3pPr>
      <a:lvl4pPr marL="1028032" algn="l" defTabSz="685357" rtl="0" eaLnBrk="1" latinLnBrk="0" hangingPunct="1">
        <a:defRPr sz="1300" kern="1200">
          <a:solidFill>
            <a:schemeClr val="tx1"/>
          </a:solidFill>
          <a:latin typeface="+mn-lt"/>
          <a:ea typeface="+mn-ea"/>
          <a:cs typeface="+mn-cs"/>
        </a:defRPr>
      </a:lvl4pPr>
      <a:lvl5pPr marL="1370711" algn="l" defTabSz="685357" rtl="0" eaLnBrk="1" latinLnBrk="0" hangingPunct="1">
        <a:defRPr sz="1300" kern="1200">
          <a:solidFill>
            <a:schemeClr val="tx1"/>
          </a:solidFill>
          <a:latin typeface="+mn-lt"/>
          <a:ea typeface="+mn-ea"/>
          <a:cs typeface="+mn-cs"/>
        </a:defRPr>
      </a:lvl5pPr>
      <a:lvl6pPr marL="1713387" algn="l" defTabSz="685357" rtl="0" eaLnBrk="1" latinLnBrk="0" hangingPunct="1">
        <a:defRPr sz="1300" kern="1200">
          <a:solidFill>
            <a:schemeClr val="tx1"/>
          </a:solidFill>
          <a:latin typeface="+mn-lt"/>
          <a:ea typeface="+mn-ea"/>
          <a:cs typeface="+mn-cs"/>
        </a:defRPr>
      </a:lvl6pPr>
      <a:lvl7pPr marL="2056062" algn="l" defTabSz="685357" rtl="0" eaLnBrk="1" latinLnBrk="0" hangingPunct="1">
        <a:defRPr sz="1300" kern="1200">
          <a:solidFill>
            <a:schemeClr val="tx1"/>
          </a:solidFill>
          <a:latin typeface="+mn-lt"/>
          <a:ea typeface="+mn-ea"/>
          <a:cs typeface="+mn-cs"/>
        </a:defRPr>
      </a:lvl7pPr>
      <a:lvl8pPr marL="2398740" algn="l" defTabSz="685357" rtl="0" eaLnBrk="1" latinLnBrk="0" hangingPunct="1">
        <a:defRPr sz="1300" kern="1200">
          <a:solidFill>
            <a:schemeClr val="tx1"/>
          </a:solidFill>
          <a:latin typeface="+mn-lt"/>
          <a:ea typeface="+mn-ea"/>
          <a:cs typeface="+mn-cs"/>
        </a:defRPr>
      </a:lvl8pPr>
      <a:lvl9pPr marL="2741420" algn="l" defTabSz="685357" rtl="0" eaLnBrk="1" latinLnBrk="0" hangingPunct="1">
        <a:defRPr sz="13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825249"/>
            <a:ext cx="7886700" cy="1325563"/>
          </a:xfrm>
          <a:prstGeom prst="rect">
            <a:avLst/>
          </a:prstGeom>
        </p:spPr>
        <p:txBody>
          <a:bodyPr vert="horz" lIns="91380" tIns="45692" rIns="91380" bIns="45692" numCol="1"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2180287"/>
            <a:ext cx="7886700" cy="3996677"/>
          </a:xfrm>
          <a:prstGeom prst="rect">
            <a:avLst/>
          </a:prstGeom>
        </p:spPr>
        <p:txBody>
          <a:bodyPr vert="horz" lIns="91380" tIns="45692" rIns="91380" bIns="45692" numCol="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p:cNvPicPr>
            <a:picLocks noChangeAspect="1"/>
          </p:cNvPicPr>
          <p:nvPr/>
        </p:nvPicPr>
        <p:blipFill>
          <a:blip r:embed="rId22" cstate="print"/>
          <a:stretch>
            <a:fillRect/>
          </a:stretch>
        </p:blipFill>
        <p:spPr>
          <a:xfrm>
            <a:off x="6325340" y="14786"/>
            <a:ext cx="2818660" cy="612182"/>
          </a:xfrm>
          <a:prstGeom prst="rect">
            <a:avLst/>
          </a:prstGeom>
        </p:spPr>
      </p:pic>
      <p:pic>
        <p:nvPicPr>
          <p:cNvPr id="8" name="Picture 7"/>
          <p:cNvPicPr>
            <a:picLocks noChangeAspect="1"/>
          </p:cNvPicPr>
          <p:nvPr/>
        </p:nvPicPr>
        <p:blipFill>
          <a:blip r:embed="rId23" cstate="print"/>
          <a:stretch>
            <a:fillRect/>
          </a:stretch>
        </p:blipFill>
        <p:spPr>
          <a:xfrm>
            <a:off x="12700" y="20140"/>
            <a:ext cx="6312640" cy="622766"/>
          </a:xfrm>
          <a:prstGeom prst="rect">
            <a:avLst/>
          </a:prstGeom>
        </p:spPr>
      </p:pic>
      <p:pic>
        <p:nvPicPr>
          <p:cNvPr id="9" name="Picture 8"/>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260370" y="182300"/>
            <a:ext cx="1100563" cy="921212"/>
          </a:xfrm>
          <a:prstGeom prst="rect">
            <a:avLst/>
          </a:prstGeom>
        </p:spPr>
      </p:pic>
      <p:pic>
        <p:nvPicPr>
          <p:cNvPr id="10" name="Picture 9"/>
          <p:cNvPicPr>
            <a:picLocks noChangeAspect="1"/>
          </p:cNvPicPr>
          <p:nvPr/>
        </p:nvPicPr>
        <p:blipFill>
          <a:blip r:embed="rId23" cstate="print"/>
          <a:stretch>
            <a:fillRect/>
          </a:stretch>
        </p:blipFill>
        <p:spPr>
          <a:xfrm>
            <a:off x="0" y="6590956"/>
            <a:ext cx="9144000" cy="293220"/>
          </a:xfrm>
          <a:prstGeom prst="rect">
            <a:avLst/>
          </a:prstGeom>
        </p:spPr>
      </p:pic>
      <p:sp>
        <p:nvSpPr>
          <p:cNvPr id="11" name="TextBox 10"/>
          <p:cNvSpPr txBox="1"/>
          <p:nvPr/>
        </p:nvSpPr>
        <p:spPr>
          <a:xfrm>
            <a:off x="158750" y="6590966"/>
            <a:ext cx="3608917" cy="246165"/>
          </a:xfrm>
          <a:prstGeom prst="rect">
            <a:avLst/>
          </a:prstGeom>
          <a:noFill/>
        </p:spPr>
        <p:txBody>
          <a:bodyPr wrap="square" lIns="91380" tIns="45692" rIns="91380" bIns="45692" numCol="1" rtlCol="0">
            <a:spAutoFit/>
          </a:bodyPr>
          <a:lstStyle/>
          <a:p>
            <a:r>
              <a:rPr lang="en-US" sz="1000" dirty="0">
                <a:solidFill>
                  <a:prstClr val="white"/>
                </a:solidFill>
                <a:latin typeface="Calibri" charset="0"/>
                <a:ea typeface="Calibri" charset="0"/>
                <a:cs typeface="Calibri" charset="0"/>
              </a:rPr>
              <a:t>Houze.org</a:t>
            </a:r>
          </a:p>
        </p:txBody>
      </p:sp>
      <p:sp>
        <p:nvSpPr>
          <p:cNvPr id="6" name="Slide Number Placeholder 5"/>
          <p:cNvSpPr>
            <a:spLocks noGrp="1"/>
          </p:cNvSpPr>
          <p:nvPr>
            <p:ph type="sldNum" sz="quarter" idx="4"/>
          </p:nvPr>
        </p:nvSpPr>
        <p:spPr>
          <a:xfrm>
            <a:off x="6915155" y="6561497"/>
            <a:ext cx="2057400" cy="365125"/>
          </a:xfrm>
          <a:prstGeom prst="rect">
            <a:avLst/>
          </a:prstGeom>
        </p:spPr>
        <p:txBody>
          <a:bodyPr vert="horz" lIns="91380" tIns="45692" rIns="91380" bIns="45692" numCol="1" rtlCol="0" anchor="ctr"/>
          <a:lstStyle>
            <a:lvl1pPr algn="r">
              <a:defRPr sz="900">
                <a:solidFill>
                  <a:schemeClr val="bg1"/>
                </a:solidFill>
              </a:defRPr>
            </a:lvl1pPr>
          </a:lstStyle>
          <a:p>
            <a:fld id="{F4D94C68-AA38-F54C-B5FB-B0BAFAC92C47}"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197090689"/>
      </p:ext>
    </p:extLst>
  </p:cSld>
  <p:clrMap bg1="lt1" tx1="dk1" bg2="lt2" tx2="dk2" accent1="accent1" accent2="accent2" accent3="accent3" accent4="accent4" accent5="accent5" accent6="accent6" hlink="hlink" folHlink="folHlink"/>
  <p:sldLayoutIdLst>
    <p:sldLayoutId id="2147483871" r:id="rId1"/>
    <p:sldLayoutId id="2147483872" r:id="rId2"/>
    <p:sldLayoutId id="2147483873" r:id="rId3"/>
    <p:sldLayoutId id="2147483874" r:id="rId4"/>
    <p:sldLayoutId id="2147483875" r:id="rId5"/>
    <p:sldLayoutId id="2147483876" r:id="rId6"/>
    <p:sldLayoutId id="2147483877" r:id="rId7"/>
    <p:sldLayoutId id="2147483878" r:id="rId8"/>
    <p:sldLayoutId id="2147483879" r:id="rId9"/>
    <p:sldLayoutId id="2147483880" r:id="rId10"/>
    <p:sldLayoutId id="2147483881" r:id="rId11"/>
    <p:sldLayoutId id="2147483882" r:id="rId12"/>
    <p:sldLayoutId id="2147483883" r:id="rId13"/>
    <p:sldLayoutId id="2147483884" r:id="rId14"/>
    <p:sldLayoutId id="2147483885" r:id="rId15"/>
    <p:sldLayoutId id="2147483886" r:id="rId16"/>
    <p:sldLayoutId id="2147483887" r:id="rId17"/>
    <p:sldLayoutId id="2147483888" r:id="rId18"/>
    <p:sldLayoutId id="2147483889" r:id="rId19"/>
    <p:sldLayoutId id="2147483890" r:id="rId20"/>
  </p:sldLayoutIdLst>
  <p:txStyles>
    <p:titleStyle>
      <a:lvl1pPr algn="l" defTabSz="685357" rtl="0" eaLnBrk="1" latinLnBrk="0" hangingPunct="1">
        <a:lnSpc>
          <a:spcPct val="90000"/>
        </a:lnSpc>
        <a:spcBef>
          <a:spcPct val="0"/>
        </a:spcBef>
        <a:buNone/>
        <a:defRPr sz="3300" kern="1200">
          <a:solidFill>
            <a:schemeClr val="tx1"/>
          </a:solidFill>
          <a:latin typeface="Calibri" charset="0"/>
          <a:ea typeface="Calibri" charset="0"/>
          <a:cs typeface="Calibri" charset="0"/>
        </a:defRPr>
      </a:lvl1pPr>
    </p:titleStyle>
    <p:bodyStyle>
      <a:lvl1pPr marL="171340" indent="-171340" algn="l" defTabSz="685357" rtl="0" eaLnBrk="1" latinLnBrk="0" hangingPunct="1">
        <a:lnSpc>
          <a:spcPct val="90000"/>
        </a:lnSpc>
        <a:spcBef>
          <a:spcPts val="750"/>
        </a:spcBef>
        <a:buFont typeface="Arial"/>
        <a:buChar char="•"/>
        <a:defRPr sz="2100" kern="1200">
          <a:solidFill>
            <a:schemeClr val="tx1"/>
          </a:solidFill>
          <a:latin typeface="+mn-lt"/>
          <a:ea typeface="+mn-ea"/>
          <a:cs typeface="+mn-cs"/>
        </a:defRPr>
      </a:lvl1pPr>
      <a:lvl2pPr marL="514017" indent="-171340" algn="l" defTabSz="685357"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6692" indent="-171340" algn="l" defTabSz="685357"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199370" indent="-171340" algn="l" defTabSz="685357" rtl="0" eaLnBrk="1" latinLnBrk="0" hangingPunct="1">
        <a:lnSpc>
          <a:spcPct val="90000"/>
        </a:lnSpc>
        <a:spcBef>
          <a:spcPts val="375"/>
        </a:spcBef>
        <a:buFont typeface="Arial"/>
        <a:buChar char="•"/>
        <a:defRPr sz="1300" kern="1200">
          <a:solidFill>
            <a:schemeClr val="tx1"/>
          </a:solidFill>
          <a:latin typeface="+mn-lt"/>
          <a:ea typeface="+mn-ea"/>
          <a:cs typeface="+mn-cs"/>
        </a:defRPr>
      </a:lvl4pPr>
      <a:lvl5pPr marL="1542049" indent="-171340" algn="l" defTabSz="685357" rtl="0" eaLnBrk="1" latinLnBrk="0" hangingPunct="1">
        <a:lnSpc>
          <a:spcPct val="90000"/>
        </a:lnSpc>
        <a:spcBef>
          <a:spcPts val="375"/>
        </a:spcBef>
        <a:buFont typeface="Arial"/>
        <a:buChar char="•"/>
        <a:defRPr sz="1300" kern="1200">
          <a:solidFill>
            <a:schemeClr val="tx1"/>
          </a:solidFill>
          <a:latin typeface="+mn-lt"/>
          <a:ea typeface="+mn-ea"/>
          <a:cs typeface="+mn-cs"/>
        </a:defRPr>
      </a:lvl5pPr>
      <a:lvl6pPr marL="1884727" indent="-171340" algn="l" defTabSz="685357" rtl="0" eaLnBrk="1" latinLnBrk="0" hangingPunct="1">
        <a:lnSpc>
          <a:spcPct val="90000"/>
        </a:lnSpc>
        <a:spcBef>
          <a:spcPts val="375"/>
        </a:spcBef>
        <a:buFont typeface="Arial"/>
        <a:buChar char="•"/>
        <a:defRPr sz="1300" kern="1200">
          <a:solidFill>
            <a:schemeClr val="tx1"/>
          </a:solidFill>
          <a:latin typeface="+mn-lt"/>
          <a:ea typeface="+mn-ea"/>
          <a:cs typeface="+mn-cs"/>
        </a:defRPr>
      </a:lvl6pPr>
      <a:lvl7pPr marL="2227399" indent="-171340" algn="l" defTabSz="685357" rtl="0" eaLnBrk="1" latinLnBrk="0" hangingPunct="1">
        <a:lnSpc>
          <a:spcPct val="90000"/>
        </a:lnSpc>
        <a:spcBef>
          <a:spcPts val="375"/>
        </a:spcBef>
        <a:buFont typeface="Arial"/>
        <a:buChar char="•"/>
        <a:defRPr sz="1300" kern="1200">
          <a:solidFill>
            <a:schemeClr val="tx1"/>
          </a:solidFill>
          <a:latin typeface="+mn-lt"/>
          <a:ea typeface="+mn-ea"/>
          <a:cs typeface="+mn-cs"/>
        </a:defRPr>
      </a:lvl7pPr>
      <a:lvl8pPr marL="2570079" indent="-171340" algn="l" defTabSz="685357" rtl="0" eaLnBrk="1" latinLnBrk="0" hangingPunct="1">
        <a:lnSpc>
          <a:spcPct val="90000"/>
        </a:lnSpc>
        <a:spcBef>
          <a:spcPts val="375"/>
        </a:spcBef>
        <a:buFont typeface="Arial"/>
        <a:buChar char="•"/>
        <a:defRPr sz="1300" kern="1200">
          <a:solidFill>
            <a:schemeClr val="tx1"/>
          </a:solidFill>
          <a:latin typeface="+mn-lt"/>
          <a:ea typeface="+mn-ea"/>
          <a:cs typeface="+mn-cs"/>
        </a:defRPr>
      </a:lvl8pPr>
      <a:lvl9pPr marL="2912760" indent="-171340" algn="l" defTabSz="685357" rtl="0" eaLnBrk="1" latinLnBrk="0" hangingPunct="1">
        <a:lnSpc>
          <a:spcPct val="90000"/>
        </a:lnSpc>
        <a:spcBef>
          <a:spcPts val="375"/>
        </a:spcBef>
        <a:buFont typeface="Arial"/>
        <a:buChar char="•"/>
        <a:defRPr sz="1300" kern="1200">
          <a:solidFill>
            <a:schemeClr val="tx1"/>
          </a:solidFill>
          <a:latin typeface="+mn-lt"/>
          <a:ea typeface="+mn-ea"/>
          <a:cs typeface="+mn-cs"/>
        </a:defRPr>
      </a:lvl9pPr>
    </p:bodyStyle>
    <p:otherStyle>
      <a:defPPr>
        <a:defRPr lang="en-US"/>
      </a:defPPr>
      <a:lvl1pPr marL="0" algn="l" defTabSz="685357" rtl="0" eaLnBrk="1" latinLnBrk="0" hangingPunct="1">
        <a:defRPr sz="1300" kern="1200">
          <a:solidFill>
            <a:schemeClr val="tx1"/>
          </a:solidFill>
          <a:latin typeface="+mn-lt"/>
          <a:ea typeface="+mn-ea"/>
          <a:cs typeface="+mn-cs"/>
        </a:defRPr>
      </a:lvl1pPr>
      <a:lvl2pPr marL="342677" algn="l" defTabSz="685357" rtl="0" eaLnBrk="1" latinLnBrk="0" hangingPunct="1">
        <a:defRPr sz="1300" kern="1200">
          <a:solidFill>
            <a:schemeClr val="tx1"/>
          </a:solidFill>
          <a:latin typeface="+mn-lt"/>
          <a:ea typeface="+mn-ea"/>
          <a:cs typeface="+mn-cs"/>
        </a:defRPr>
      </a:lvl2pPr>
      <a:lvl3pPr marL="685357" algn="l" defTabSz="685357" rtl="0" eaLnBrk="1" latinLnBrk="0" hangingPunct="1">
        <a:defRPr sz="1300" kern="1200">
          <a:solidFill>
            <a:schemeClr val="tx1"/>
          </a:solidFill>
          <a:latin typeface="+mn-lt"/>
          <a:ea typeface="+mn-ea"/>
          <a:cs typeface="+mn-cs"/>
        </a:defRPr>
      </a:lvl3pPr>
      <a:lvl4pPr marL="1028032" algn="l" defTabSz="685357" rtl="0" eaLnBrk="1" latinLnBrk="0" hangingPunct="1">
        <a:defRPr sz="1300" kern="1200">
          <a:solidFill>
            <a:schemeClr val="tx1"/>
          </a:solidFill>
          <a:latin typeface="+mn-lt"/>
          <a:ea typeface="+mn-ea"/>
          <a:cs typeface="+mn-cs"/>
        </a:defRPr>
      </a:lvl4pPr>
      <a:lvl5pPr marL="1370711" algn="l" defTabSz="685357" rtl="0" eaLnBrk="1" latinLnBrk="0" hangingPunct="1">
        <a:defRPr sz="1300" kern="1200">
          <a:solidFill>
            <a:schemeClr val="tx1"/>
          </a:solidFill>
          <a:latin typeface="+mn-lt"/>
          <a:ea typeface="+mn-ea"/>
          <a:cs typeface="+mn-cs"/>
        </a:defRPr>
      </a:lvl5pPr>
      <a:lvl6pPr marL="1713387" algn="l" defTabSz="685357" rtl="0" eaLnBrk="1" latinLnBrk="0" hangingPunct="1">
        <a:defRPr sz="1300" kern="1200">
          <a:solidFill>
            <a:schemeClr val="tx1"/>
          </a:solidFill>
          <a:latin typeface="+mn-lt"/>
          <a:ea typeface="+mn-ea"/>
          <a:cs typeface="+mn-cs"/>
        </a:defRPr>
      </a:lvl6pPr>
      <a:lvl7pPr marL="2056062" algn="l" defTabSz="685357" rtl="0" eaLnBrk="1" latinLnBrk="0" hangingPunct="1">
        <a:defRPr sz="1300" kern="1200">
          <a:solidFill>
            <a:schemeClr val="tx1"/>
          </a:solidFill>
          <a:latin typeface="+mn-lt"/>
          <a:ea typeface="+mn-ea"/>
          <a:cs typeface="+mn-cs"/>
        </a:defRPr>
      </a:lvl7pPr>
      <a:lvl8pPr marL="2398740" algn="l" defTabSz="685357" rtl="0" eaLnBrk="1" latinLnBrk="0" hangingPunct="1">
        <a:defRPr sz="1300" kern="1200">
          <a:solidFill>
            <a:schemeClr val="tx1"/>
          </a:solidFill>
          <a:latin typeface="+mn-lt"/>
          <a:ea typeface="+mn-ea"/>
          <a:cs typeface="+mn-cs"/>
        </a:defRPr>
      </a:lvl8pPr>
      <a:lvl9pPr marL="2741420" algn="l" defTabSz="685357" rtl="0" eaLnBrk="1" latinLnBrk="0" hangingPunct="1">
        <a:defRPr sz="13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825249"/>
            <a:ext cx="7886700" cy="1325563"/>
          </a:xfrm>
          <a:prstGeom prst="rect">
            <a:avLst/>
          </a:prstGeom>
        </p:spPr>
        <p:txBody>
          <a:bodyPr vert="horz" lIns="91380" tIns="45692" rIns="91380" bIns="45692" numCol="1"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2180287"/>
            <a:ext cx="7886700" cy="3996677"/>
          </a:xfrm>
          <a:prstGeom prst="rect">
            <a:avLst/>
          </a:prstGeom>
        </p:spPr>
        <p:txBody>
          <a:bodyPr vert="horz" lIns="91380" tIns="45692" rIns="91380" bIns="45692" numCol="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p:cNvPicPr>
            <a:picLocks noChangeAspect="1"/>
          </p:cNvPicPr>
          <p:nvPr/>
        </p:nvPicPr>
        <p:blipFill>
          <a:blip r:embed="rId22" cstate="print"/>
          <a:stretch>
            <a:fillRect/>
          </a:stretch>
        </p:blipFill>
        <p:spPr>
          <a:xfrm>
            <a:off x="6325340" y="14786"/>
            <a:ext cx="2818660" cy="612182"/>
          </a:xfrm>
          <a:prstGeom prst="rect">
            <a:avLst/>
          </a:prstGeom>
        </p:spPr>
      </p:pic>
      <p:pic>
        <p:nvPicPr>
          <p:cNvPr id="8" name="Picture 7"/>
          <p:cNvPicPr>
            <a:picLocks noChangeAspect="1"/>
          </p:cNvPicPr>
          <p:nvPr/>
        </p:nvPicPr>
        <p:blipFill>
          <a:blip r:embed="rId23" cstate="print"/>
          <a:stretch>
            <a:fillRect/>
          </a:stretch>
        </p:blipFill>
        <p:spPr>
          <a:xfrm>
            <a:off x="12700" y="20140"/>
            <a:ext cx="6312640" cy="622766"/>
          </a:xfrm>
          <a:prstGeom prst="rect">
            <a:avLst/>
          </a:prstGeom>
        </p:spPr>
      </p:pic>
      <p:pic>
        <p:nvPicPr>
          <p:cNvPr id="9" name="Picture 8"/>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260370" y="182300"/>
            <a:ext cx="1100563" cy="921212"/>
          </a:xfrm>
          <a:prstGeom prst="rect">
            <a:avLst/>
          </a:prstGeom>
        </p:spPr>
      </p:pic>
      <p:pic>
        <p:nvPicPr>
          <p:cNvPr id="10" name="Picture 9"/>
          <p:cNvPicPr>
            <a:picLocks noChangeAspect="1"/>
          </p:cNvPicPr>
          <p:nvPr/>
        </p:nvPicPr>
        <p:blipFill>
          <a:blip r:embed="rId23" cstate="print"/>
          <a:stretch>
            <a:fillRect/>
          </a:stretch>
        </p:blipFill>
        <p:spPr>
          <a:xfrm>
            <a:off x="0" y="6590956"/>
            <a:ext cx="9144000" cy="293220"/>
          </a:xfrm>
          <a:prstGeom prst="rect">
            <a:avLst/>
          </a:prstGeom>
        </p:spPr>
      </p:pic>
      <p:sp>
        <p:nvSpPr>
          <p:cNvPr id="11" name="TextBox 10"/>
          <p:cNvSpPr txBox="1"/>
          <p:nvPr/>
        </p:nvSpPr>
        <p:spPr>
          <a:xfrm>
            <a:off x="158750" y="6590966"/>
            <a:ext cx="3608917" cy="246165"/>
          </a:xfrm>
          <a:prstGeom prst="rect">
            <a:avLst/>
          </a:prstGeom>
          <a:noFill/>
        </p:spPr>
        <p:txBody>
          <a:bodyPr wrap="square" lIns="91380" tIns="45692" rIns="91380" bIns="45692" numCol="1" rtlCol="0">
            <a:spAutoFit/>
          </a:bodyPr>
          <a:lstStyle/>
          <a:p>
            <a:r>
              <a:rPr lang="en-US" sz="1000" dirty="0">
                <a:solidFill>
                  <a:prstClr val="white"/>
                </a:solidFill>
                <a:latin typeface="Calibri" charset="0"/>
                <a:ea typeface="Calibri" charset="0"/>
                <a:cs typeface="Calibri" charset="0"/>
              </a:rPr>
              <a:t>Houze.org</a:t>
            </a:r>
          </a:p>
        </p:txBody>
      </p:sp>
      <p:sp>
        <p:nvSpPr>
          <p:cNvPr id="6" name="Slide Number Placeholder 5"/>
          <p:cNvSpPr>
            <a:spLocks noGrp="1"/>
          </p:cNvSpPr>
          <p:nvPr>
            <p:ph type="sldNum" sz="quarter" idx="4"/>
          </p:nvPr>
        </p:nvSpPr>
        <p:spPr>
          <a:xfrm>
            <a:off x="6915155" y="6561497"/>
            <a:ext cx="2057400" cy="365125"/>
          </a:xfrm>
          <a:prstGeom prst="rect">
            <a:avLst/>
          </a:prstGeom>
        </p:spPr>
        <p:txBody>
          <a:bodyPr vert="horz" lIns="91380" tIns="45692" rIns="91380" bIns="45692" numCol="1" rtlCol="0" anchor="ctr"/>
          <a:lstStyle>
            <a:lvl1pPr algn="r">
              <a:defRPr sz="900">
                <a:solidFill>
                  <a:schemeClr val="bg1"/>
                </a:solidFill>
              </a:defRPr>
            </a:lvl1pPr>
          </a:lstStyle>
          <a:p>
            <a:fld id="{F4D94C68-AA38-F54C-B5FB-B0BAFAC92C47}"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768509438"/>
      </p:ext>
    </p:extLst>
  </p:cSld>
  <p:clrMap bg1="lt1" tx1="dk1" bg2="lt2" tx2="dk2" accent1="accent1" accent2="accent2" accent3="accent3" accent4="accent4" accent5="accent5" accent6="accent6" hlink="hlink" folHlink="folHlink"/>
  <p:sldLayoutIdLst>
    <p:sldLayoutId id="2147483892" r:id="rId1"/>
    <p:sldLayoutId id="2147483893" r:id="rId2"/>
    <p:sldLayoutId id="2147483894" r:id="rId3"/>
    <p:sldLayoutId id="2147483895" r:id="rId4"/>
    <p:sldLayoutId id="2147483896" r:id="rId5"/>
    <p:sldLayoutId id="2147483897" r:id="rId6"/>
    <p:sldLayoutId id="2147483898" r:id="rId7"/>
    <p:sldLayoutId id="2147483899" r:id="rId8"/>
    <p:sldLayoutId id="2147483900" r:id="rId9"/>
    <p:sldLayoutId id="2147483901" r:id="rId10"/>
    <p:sldLayoutId id="2147483902" r:id="rId11"/>
    <p:sldLayoutId id="2147483903" r:id="rId12"/>
    <p:sldLayoutId id="2147483904" r:id="rId13"/>
    <p:sldLayoutId id="2147483905" r:id="rId14"/>
    <p:sldLayoutId id="2147483906" r:id="rId15"/>
    <p:sldLayoutId id="2147483907" r:id="rId16"/>
    <p:sldLayoutId id="2147483908" r:id="rId17"/>
    <p:sldLayoutId id="2147483909" r:id="rId18"/>
    <p:sldLayoutId id="2147483910" r:id="rId19"/>
    <p:sldLayoutId id="2147483911" r:id="rId20"/>
  </p:sldLayoutIdLst>
  <p:txStyles>
    <p:titleStyle>
      <a:lvl1pPr algn="l" defTabSz="685357" rtl="0" eaLnBrk="1" latinLnBrk="0" hangingPunct="1">
        <a:lnSpc>
          <a:spcPct val="90000"/>
        </a:lnSpc>
        <a:spcBef>
          <a:spcPct val="0"/>
        </a:spcBef>
        <a:buNone/>
        <a:defRPr sz="3300" kern="1200">
          <a:solidFill>
            <a:schemeClr val="tx1"/>
          </a:solidFill>
          <a:latin typeface="Calibri" charset="0"/>
          <a:ea typeface="Calibri" charset="0"/>
          <a:cs typeface="Calibri" charset="0"/>
        </a:defRPr>
      </a:lvl1pPr>
    </p:titleStyle>
    <p:bodyStyle>
      <a:lvl1pPr marL="171340" indent="-171340" algn="l" defTabSz="685357" rtl="0" eaLnBrk="1" latinLnBrk="0" hangingPunct="1">
        <a:lnSpc>
          <a:spcPct val="90000"/>
        </a:lnSpc>
        <a:spcBef>
          <a:spcPts val="750"/>
        </a:spcBef>
        <a:buFont typeface="Arial"/>
        <a:buChar char="•"/>
        <a:defRPr sz="2100" kern="1200">
          <a:solidFill>
            <a:schemeClr val="tx1"/>
          </a:solidFill>
          <a:latin typeface="+mn-lt"/>
          <a:ea typeface="+mn-ea"/>
          <a:cs typeface="+mn-cs"/>
        </a:defRPr>
      </a:lvl1pPr>
      <a:lvl2pPr marL="514017" indent="-171340" algn="l" defTabSz="685357"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6692" indent="-171340" algn="l" defTabSz="685357"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199370" indent="-171340" algn="l" defTabSz="685357" rtl="0" eaLnBrk="1" latinLnBrk="0" hangingPunct="1">
        <a:lnSpc>
          <a:spcPct val="90000"/>
        </a:lnSpc>
        <a:spcBef>
          <a:spcPts val="375"/>
        </a:spcBef>
        <a:buFont typeface="Arial"/>
        <a:buChar char="•"/>
        <a:defRPr sz="1300" kern="1200">
          <a:solidFill>
            <a:schemeClr val="tx1"/>
          </a:solidFill>
          <a:latin typeface="+mn-lt"/>
          <a:ea typeface="+mn-ea"/>
          <a:cs typeface="+mn-cs"/>
        </a:defRPr>
      </a:lvl4pPr>
      <a:lvl5pPr marL="1542049" indent="-171340" algn="l" defTabSz="685357" rtl="0" eaLnBrk="1" latinLnBrk="0" hangingPunct="1">
        <a:lnSpc>
          <a:spcPct val="90000"/>
        </a:lnSpc>
        <a:spcBef>
          <a:spcPts val="375"/>
        </a:spcBef>
        <a:buFont typeface="Arial"/>
        <a:buChar char="•"/>
        <a:defRPr sz="1300" kern="1200">
          <a:solidFill>
            <a:schemeClr val="tx1"/>
          </a:solidFill>
          <a:latin typeface="+mn-lt"/>
          <a:ea typeface="+mn-ea"/>
          <a:cs typeface="+mn-cs"/>
        </a:defRPr>
      </a:lvl5pPr>
      <a:lvl6pPr marL="1884727" indent="-171340" algn="l" defTabSz="685357" rtl="0" eaLnBrk="1" latinLnBrk="0" hangingPunct="1">
        <a:lnSpc>
          <a:spcPct val="90000"/>
        </a:lnSpc>
        <a:spcBef>
          <a:spcPts val="375"/>
        </a:spcBef>
        <a:buFont typeface="Arial"/>
        <a:buChar char="•"/>
        <a:defRPr sz="1300" kern="1200">
          <a:solidFill>
            <a:schemeClr val="tx1"/>
          </a:solidFill>
          <a:latin typeface="+mn-lt"/>
          <a:ea typeface="+mn-ea"/>
          <a:cs typeface="+mn-cs"/>
        </a:defRPr>
      </a:lvl6pPr>
      <a:lvl7pPr marL="2227399" indent="-171340" algn="l" defTabSz="685357" rtl="0" eaLnBrk="1" latinLnBrk="0" hangingPunct="1">
        <a:lnSpc>
          <a:spcPct val="90000"/>
        </a:lnSpc>
        <a:spcBef>
          <a:spcPts val="375"/>
        </a:spcBef>
        <a:buFont typeface="Arial"/>
        <a:buChar char="•"/>
        <a:defRPr sz="1300" kern="1200">
          <a:solidFill>
            <a:schemeClr val="tx1"/>
          </a:solidFill>
          <a:latin typeface="+mn-lt"/>
          <a:ea typeface="+mn-ea"/>
          <a:cs typeface="+mn-cs"/>
        </a:defRPr>
      </a:lvl7pPr>
      <a:lvl8pPr marL="2570079" indent="-171340" algn="l" defTabSz="685357" rtl="0" eaLnBrk="1" latinLnBrk="0" hangingPunct="1">
        <a:lnSpc>
          <a:spcPct val="90000"/>
        </a:lnSpc>
        <a:spcBef>
          <a:spcPts val="375"/>
        </a:spcBef>
        <a:buFont typeface="Arial"/>
        <a:buChar char="•"/>
        <a:defRPr sz="1300" kern="1200">
          <a:solidFill>
            <a:schemeClr val="tx1"/>
          </a:solidFill>
          <a:latin typeface="+mn-lt"/>
          <a:ea typeface="+mn-ea"/>
          <a:cs typeface="+mn-cs"/>
        </a:defRPr>
      </a:lvl8pPr>
      <a:lvl9pPr marL="2912760" indent="-171340" algn="l" defTabSz="685357" rtl="0" eaLnBrk="1" latinLnBrk="0" hangingPunct="1">
        <a:lnSpc>
          <a:spcPct val="90000"/>
        </a:lnSpc>
        <a:spcBef>
          <a:spcPts val="375"/>
        </a:spcBef>
        <a:buFont typeface="Arial"/>
        <a:buChar char="•"/>
        <a:defRPr sz="1300" kern="1200">
          <a:solidFill>
            <a:schemeClr val="tx1"/>
          </a:solidFill>
          <a:latin typeface="+mn-lt"/>
          <a:ea typeface="+mn-ea"/>
          <a:cs typeface="+mn-cs"/>
        </a:defRPr>
      </a:lvl9pPr>
    </p:bodyStyle>
    <p:otherStyle>
      <a:defPPr>
        <a:defRPr lang="en-US"/>
      </a:defPPr>
      <a:lvl1pPr marL="0" algn="l" defTabSz="685357" rtl="0" eaLnBrk="1" latinLnBrk="0" hangingPunct="1">
        <a:defRPr sz="1300" kern="1200">
          <a:solidFill>
            <a:schemeClr val="tx1"/>
          </a:solidFill>
          <a:latin typeface="+mn-lt"/>
          <a:ea typeface="+mn-ea"/>
          <a:cs typeface="+mn-cs"/>
        </a:defRPr>
      </a:lvl1pPr>
      <a:lvl2pPr marL="342677" algn="l" defTabSz="685357" rtl="0" eaLnBrk="1" latinLnBrk="0" hangingPunct="1">
        <a:defRPr sz="1300" kern="1200">
          <a:solidFill>
            <a:schemeClr val="tx1"/>
          </a:solidFill>
          <a:latin typeface="+mn-lt"/>
          <a:ea typeface="+mn-ea"/>
          <a:cs typeface="+mn-cs"/>
        </a:defRPr>
      </a:lvl2pPr>
      <a:lvl3pPr marL="685357" algn="l" defTabSz="685357" rtl="0" eaLnBrk="1" latinLnBrk="0" hangingPunct="1">
        <a:defRPr sz="1300" kern="1200">
          <a:solidFill>
            <a:schemeClr val="tx1"/>
          </a:solidFill>
          <a:latin typeface="+mn-lt"/>
          <a:ea typeface="+mn-ea"/>
          <a:cs typeface="+mn-cs"/>
        </a:defRPr>
      </a:lvl3pPr>
      <a:lvl4pPr marL="1028032" algn="l" defTabSz="685357" rtl="0" eaLnBrk="1" latinLnBrk="0" hangingPunct="1">
        <a:defRPr sz="1300" kern="1200">
          <a:solidFill>
            <a:schemeClr val="tx1"/>
          </a:solidFill>
          <a:latin typeface="+mn-lt"/>
          <a:ea typeface="+mn-ea"/>
          <a:cs typeface="+mn-cs"/>
        </a:defRPr>
      </a:lvl4pPr>
      <a:lvl5pPr marL="1370711" algn="l" defTabSz="685357" rtl="0" eaLnBrk="1" latinLnBrk="0" hangingPunct="1">
        <a:defRPr sz="1300" kern="1200">
          <a:solidFill>
            <a:schemeClr val="tx1"/>
          </a:solidFill>
          <a:latin typeface="+mn-lt"/>
          <a:ea typeface="+mn-ea"/>
          <a:cs typeface="+mn-cs"/>
        </a:defRPr>
      </a:lvl5pPr>
      <a:lvl6pPr marL="1713387" algn="l" defTabSz="685357" rtl="0" eaLnBrk="1" latinLnBrk="0" hangingPunct="1">
        <a:defRPr sz="1300" kern="1200">
          <a:solidFill>
            <a:schemeClr val="tx1"/>
          </a:solidFill>
          <a:latin typeface="+mn-lt"/>
          <a:ea typeface="+mn-ea"/>
          <a:cs typeface="+mn-cs"/>
        </a:defRPr>
      </a:lvl6pPr>
      <a:lvl7pPr marL="2056062" algn="l" defTabSz="685357" rtl="0" eaLnBrk="1" latinLnBrk="0" hangingPunct="1">
        <a:defRPr sz="1300" kern="1200">
          <a:solidFill>
            <a:schemeClr val="tx1"/>
          </a:solidFill>
          <a:latin typeface="+mn-lt"/>
          <a:ea typeface="+mn-ea"/>
          <a:cs typeface="+mn-cs"/>
        </a:defRPr>
      </a:lvl7pPr>
      <a:lvl8pPr marL="2398740" algn="l" defTabSz="685357" rtl="0" eaLnBrk="1" latinLnBrk="0" hangingPunct="1">
        <a:defRPr sz="1300" kern="1200">
          <a:solidFill>
            <a:schemeClr val="tx1"/>
          </a:solidFill>
          <a:latin typeface="+mn-lt"/>
          <a:ea typeface="+mn-ea"/>
          <a:cs typeface="+mn-cs"/>
        </a:defRPr>
      </a:lvl8pPr>
      <a:lvl9pPr marL="2741420" algn="l" defTabSz="685357" rtl="0" eaLnBrk="1" latinLnBrk="0" hangingPunct="1">
        <a:defRPr sz="13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825249"/>
            <a:ext cx="7886700" cy="1325563"/>
          </a:xfrm>
          <a:prstGeom prst="rect">
            <a:avLst/>
          </a:prstGeom>
        </p:spPr>
        <p:txBody>
          <a:bodyPr vert="horz" lIns="91380" tIns="45692" rIns="91380" bIns="45692" numCol="1"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2180287"/>
            <a:ext cx="7886700" cy="3996677"/>
          </a:xfrm>
          <a:prstGeom prst="rect">
            <a:avLst/>
          </a:prstGeom>
        </p:spPr>
        <p:txBody>
          <a:bodyPr vert="horz" lIns="91380" tIns="45692" rIns="91380" bIns="45692" numCol="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p:cNvPicPr>
            <a:picLocks noChangeAspect="1"/>
          </p:cNvPicPr>
          <p:nvPr/>
        </p:nvPicPr>
        <p:blipFill>
          <a:blip r:embed="rId22" cstate="print"/>
          <a:stretch>
            <a:fillRect/>
          </a:stretch>
        </p:blipFill>
        <p:spPr>
          <a:xfrm>
            <a:off x="6325340" y="14786"/>
            <a:ext cx="2818660" cy="612182"/>
          </a:xfrm>
          <a:prstGeom prst="rect">
            <a:avLst/>
          </a:prstGeom>
        </p:spPr>
      </p:pic>
      <p:pic>
        <p:nvPicPr>
          <p:cNvPr id="8" name="Picture 7"/>
          <p:cNvPicPr>
            <a:picLocks noChangeAspect="1"/>
          </p:cNvPicPr>
          <p:nvPr/>
        </p:nvPicPr>
        <p:blipFill>
          <a:blip r:embed="rId23" cstate="print"/>
          <a:stretch>
            <a:fillRect/>
          </a:stretch>
        </p:blipFill>
        <p:spPr>
          <a:xfrm>
            <a:off x="12700" y="20140"/>
            <a:ext cx="6312640" cy="622766"/>
          </a:xfrm>
          <a:prstGeom prst="rect">
            <a:avLst/>
          </a:prstGeom>
        </p:spPr>
      </p:pic>
      <p:pic>
        <p:nvPicPr>
          <p:cNvPr id="9" name="Picture 8"/>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260370" y="182300"/>
            <a:ext cx="1100563" cy="921212"/>
          </a:xfrm>
          <a:prstGeom prst="rect">
            <a:avLst/>
          </a:prstGeom>
        </p:spPr>
      </p:pic>
      <p:pic>
        <p:nvPicPr>
          <p:cNvPr id="10" name="Picture 9"/>
          <p:cNvPicPr>
            <a:picLocks noChangeAspect="1"/>
          </p:cNvPicPr>
          <p:nvPr/>
        </p:nvPicPr>
        <p:blipFill>
          <a:blip r:embed="rId23" cstate="print"/>
          <a:stretch>
            <a:fillRect/>
          </a:stretch>
        </p:blipFill>
        <p:spPr>
          <a:xfrm>
            <a:off x="0" y="6590956"/>
            <a:ext cx="9144000" cy="293220"/>
          </a:xfrm>
          <a:prstGeom prst="rect">
            <a:avLst/>
          </a:prstGeom>
        </p:spPr>
      </p:pic>
      <p:sp>
        <p:nvSpPr>
          <p:cNvPr id="11" name="TextBox 10"/>
          <p:cNvSpPr txBox="1"/>
          <p:nvPr/>
        </p:nvSpPr>
        <p:spPr>
          <a:xfrm>
            <a:off x="158750" y="6590966"/>
            <a:ext cx="3608917" cy="246165"/>
          </a:xfrm>
          <a:prstGeom prst="rect">
            <a:avLst/>
          </a:prstGeom>
          <a:noFill/>
        </p:spPr>
        <p:txBody>
          <a:bodyPr wrap="square" lIns="91380" tIns="45692" rIns="91380" bIns="45692" numCol="1" rtlCol="0">
            <a:spAutoFit/>
          </a:bodyPr>
          <a:lstStyle/>
          <a:p>
            <a:r>
              <a:rPr lang="en-US" sz="1000" dirty="0">
                <a:solidFill>
                  <a:prstClr val="white"/>
                </a:solidFill>
                <a:latin typeface="Calibri" charset="0"/>
                <a:ea typeface="Calibri" charset="0"/>
                <a:cs typeface="Calibri" charset="0"/>
              </a:rPr>
              <a:t>Houze.org</a:t>
            </a:r>
          </a:p>
        </p:txBody>
      </p:sp>
      <p:sp>
        <p:nvSpPr>
          <p:cNvPr id="6" name="Slide Number Placeholder 5"/>
          <p:cNvSpPr>
            <a:spLocks noGrp="1"/>
          </p:cNvSpPr>
          <p:nvPr>
            <p:ph type="sldNum" sz="quarter" idx="4"/>
          </p:nvPr>
        </p:nvSpPr>
        <p:spPr>
          <a:xfrm>
            <a:off x="6915155" y="6561497"/>
            <a:ext cx="2057400" cy="365125"/>
          </a:xfrm>
          <a:prstGeom prst="rect">
            <a:avLst/>
          </a:prstGeom>
        </p:spPr>
        <p:txBody>
          <a:bodyPr vert="horz" lIns="91380" tIns="45692" rIns="91380" bIns="45692" numCol="1" rtlCol="0" anchor="ctr"/>
          <a:lstStyle>
            <a:lvl1pPr algn="r">
              <a:defRPr sz="900">
                <a:solidFill>
                  <a:schemeClr val="bg1"/>
                </a:solidFill>
              </a:defRPr>
            </a:lvl1pPr>
          </a:lstStyle>
          <a:p>
            <a:fld id="{F4D94C68-AA38-F54C-B5FB-B0BAFAC92C47}"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14167963"/>
      </p:ext>
    </p:extLst>
  </p:cSld>
  <p:clrMap bg1="lt1" tx1="dk1" bg2="lt2" tx2="dk2" accent1="accent1" accent2="accent2" accent3="accent3" accent4="accent4" accent5="accent5" accent6="accent6" hlink="hlink" folHlink="folHlink"/>
  <p:sldLayoutIdLst>
    <p:sldLayoutId id="2147483913" r:id="rId1"/>
    <p:sldLayoutId id="2147483914" r:id="rId2"/>
    <p:sldLayoutId id="2147483915" r:id="rId3"/>
    <p:sldLayoutId id="2147483916" r:id="rId4"/>
    <p:sldLayoutId id="2147483917" r:id="rId5"/>
    <p:sldLayoutId id="2147483918" r:id="rId6"/>
    <p:sldLayoutId id="2147483919" r:id="rId7"/>
    <p:sldLayoutId id="2147483920" r:id="rId8"/>
    <p:sldLayoutId id="2147483921" r:id="rId9"/>
    <p:sldLayoutId id="2147483922" r:id="rId10"/>
    <p:sldLayoutId id="2147483923" r:id="rId11"/>
    <p:sldLayoutId id="2147483924" r:id="rId12"/>
    <p:sldLayoutId id="2147483925" r:id="rId13"/>
    <p:sldLayoutId id="2147483926" r:id="rId14"/>
    <p:sldLayoutId id="2147483927" r:id="rId15"/>
    <p:sldLayoutId id="2147483928" r:id="rId16"/>
    <p:sldLayoutId id="2147483929" r:id="rId17"/>
    <p:sldLayoutId id="2147483930" r:id="rId18"/>
    <p:sldLayoutId id="2147483931" r:id="rId19"/>
    <p:sldLayoutId id="2147483932" r:id="rId20"/>
  </p:sldLayoutIdLst>
  <p:txStyles>
    <p:titleStyle>
      <a:lvl1pPr algn="l" defTabSz="685357" rtl="0" eaLnBrk="1" latinLnBrk="0" hangingPunct="1">
        <a:lnSpc>
          <a:spcPct val="90000"/>
        </a:lnSpc>
        <a:spcBef>
          <a:spcPct val="0"/>
        </a:spcBef>
        <a:buNone/>
        <a:defRPr sz="3300" kern="1200">
          <a:solidFill>
            <a:schemeClr val="tx1"/>
          </a:solidFill>
          <a:latin typeface="Calibri" charset="0"/>
          <a:ea typeface="Calibri" charset="0"/>
          <a:cs typeface="Calibri" charset="0"/>
        </a:defRPr>
      </a:lvl1pPr>
    </p:titleStyle>
    <p:bodyStyle>
      <a:lvl1pPr marL="171340" indent="-171340" algn="l" defTabSz="685357" rtl="0" eaLnBrk="1" latinLnBrk="0" hangingPunct="1">
        <a:lnSpc>
          <a:spcPct val="90000"/>
        </a:lnSpc>
        <a:spcBef>
          <a:spcPts val="750"/>
        </a:spcBef>
        <a:buFont typeface="Arial"/>
        <a:buChar char="•"/>
        <a:defRPr sz="2100" kern="1200">
          <a:solidFill>
            <a:schemeClr val="tx1"/>
          </a:solidFill>
          <a:latin typeface="+mn-lt"/>
          <a:ea typeface="+mn-ea"/>
          <a:cs typeface="+mn-cs"/>
        </a:defRPr>
      </a:lvl1pPr>
      <a:lvl2pPr marL="514017" indent="-171340" algn="l" defTabSz="685357"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6692" indent="-171340" algn="l" defTabSz="685357"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199370" indent="-171340" algn="l" defTabSz="685357" rtl="0" eaLnBrk="1" latinLnBrk="0" hangingPunct="1">
        <a:lnSpc>
          <a:spcPct val="90000"/>
        </a:lnSpc>
        <a:spcBef>
          <a:spcPts val="375"/>
        </a:spcBef>
        <a:buFont typeface="Arial"/>
        <a:buChar char="•"/>
        <a:defRPr sz="1300" kern="1200">
          <a:solidFill>
            <a:schemeClr val="tx1"/>
          </a:solidFill>
          <a:latin typeface="+mn-lt"/>
          <a:ea typeface="+mn-ea"/>
          <a:cs typeface="+mn-cs"/>
        </a:defRPr>
      </a:lvl4pPr>
      <a:lvl5pPr marL="1542049" indent="-171340" algn="l" defTabSz="685357" rtl="0" eaLnBrk="1" latinLnBrk="0" hangingPunct="1">
        <a:lnSpc>
          <a:spcPct val="90000"/>
        </a:lnSpc>
        <a:spcBef>
          <a:spcPts val="375"/>
        </a:spcBef>
        <a:buFont typeface="Arial"/>
        <a:buChar char="•"/>
        <a:defRPr sz="1300" kern="1200">
          <a:solidFill>
            <a:schemeClr val="tx1"/>
          </a:solidFill>
          <a:latin typeface="+mn-lt"/>
          <a:ea typeface="+mn-ea"/>
          <a:cs typeface="+mn-cs"/>
        </a:defRPr>
      </a:lvl5pPr>
      <a:lvl6pPr marL="1884727" indent="-171340" algn="l" defTabSz="685357" rtl="0" eaLnBrk="1" latinLnBrk="0" hangingPunct="1">
        <a:lnSpc>
          <a:spcPct val="90000"/>
        </a:lnSpc>
        <a:spcBef>
          <a:spcPts val="375"/>
        </a:spcBef>
        <a:buFont typeface="Arial"/>
        <a:buChar char="•"/>
        <a:defRPr sz="1300" kern="1200">
          <a:solidFill>
            <a:schemeClr val="tx1"/>
          </a:solidFill>
          <a:latin typeface="+mn-lt"/>
          <a:ea typeface="+mn-ea"/>
          <a:cs typeface="+mn-cs"/>
        </a:defRPr>
      </a:lvl6pPr>
      <a:lvl7pPr marL="2227399" indent="-171340" algn="l" defTabSz="685357" rtl="0" eaLnBrk="1" latinLnBrk="0" hangingPunct="1">
        <a:lnSpc>
          <a:spcPct val="90000"/>
        </a:lnSpc>
        <a:spcBef>
          <a:spcPts val="375"/>
        </a:spcBef>
        <a:buFont typeface="Arial"/>
        <a:buChar char="•"/>
        <a:defRPr sz="1300" kern="1200">
          <a:solidFill>
            <a:schemeClr val="tx1"/>
          </a:solidFill>
          <a:latin typeface="+mn-lt"/>
          <a:ea typeface="+mn-ea"/>
          <a:cs typeface="+mn-cs"/>
        </a:defRPr>
      </a:lvl7pPr>
      <a:lvl8pPr marL="2570079" indent="-171340" algn="l" defTabSz="685357" rtl="0" eaLnBrk="1" latinLnBrk="0" hangingPunct="1">
        <a:lnSpc>
          <a:spcPct val="90000"/>
        </a:lnSpc>
        <a:spcBef>
          <a:spcPts val="375"/>
        </a:spcBef>
        <a:buFont typeface="Arial"/>
        <a:buChar char="•"/>
        <a:defRPr sz="1300" kern="1200">
          <a:solidFill>
            <a:schemeClr val="tx1"/>
          </a:solidFill>
          <a:latin typeface="+mn-lt"/>
          <a:ea typeface="+mn-ea"/>
          <a:cs typeface="+mn-cs"/>
        </a:defRPr>
      </a:lvl8pPr>
      <a:lvl9pPr marL="2912760" indent="-171340" algn="l" defTabSz="685357" rtl="0" eaLnBrk="1" latinLnBrk="0" hangingPunct="1">
        <a:lnSpc>
          <a:spcPct val="90000"/>
        </a:lnSpc>
        <a:spcBef>
          <a:spcPts val="375"/>
        </a:spcBef>
        <a:buFont typeface="Arial"/>
        <a:buChar char="•"/>
        <a:defRPr sz="1300" kern="1200">
          <a:solidFill>
            <a:schemeClr val="tx1"/>
          </a:solidFill>
          <a:latin typeface="+mn-lt"/>
          <a:ea typeface="+mn-ea"/>
          <a:cs typeface="+mn-cs"/>
        </a:defRPr>
      </a:lvl9pPr>
    </p:bodyStyle>
    <p:otherStyle>
      <a:defPPr>
        <a:defRPr lang="en-US"/>
      </a:defPPr>
      <a:lvl1pPr marL="0" algn="l" defTabSz="685357" rtl="0" eaLnBrk="1" latinLnBrk="0" hangingPunct="1">
        <a:defRPr sz="1300" kern="1200">
          <a:solidFill>
            <a:schemeClr val="tx1"/>
          </a:solidFill>
          <a:latin typeface="+mn-lt"/>
          <a:ea typeface="+mn-ea"/>
          <a:cs typeface="+mn-cs"/>
        </a:defRPr>
      </a:lvl1pPr>
      <a:lvl2pPr marL="342677" algn="l" defTabSz="685357" rtl="0" eaLnBrk="1" latinLnBrk="0" hangingPunct="1">
        <a:defRPr sz="1300" kern="1200">
          <a:solidFill>
            <a:schemeClr val="tx1"/>
          </a:solidFill>
          <a:latin typeface="+mn-lt"/>
          <a:ea typeface="+mn-ea"/>
          <a:cs typeface="+mn-cs"/>
        </a:defRPr>
      </a:lvl2pPr>
      <a:lvl3pPr marL="685357" algn="l" defTabSz="685357" rtl="0" eaLnBrk="1" latinLnBrk="0" hangingPunct="1">
        <a:defRPr sz="1300" kern="1200">
          <a:solidFill>
            <a:schemeClr val="tx1"/>
          </a:solidFill>
          <a:latin typeface="+mn-lt"/>
          <a:ea typeface="+mn-ea"/>
          <a:cs typeface="+mn-cs"/>
        </a:defRPr>
      </a:lvl3pPr>
      <a:lvl4pPr marL="1028032" algn="l" defTabSz="685357" rtl="0" eaLnBrk="1" latinLnBrk="0" hangingPunct="1">
        <a:defRPr sz="1300" kern="1200">
          <a:solidFill>
            <a:schemeClr val="tx1"/>
          </a:solidFill>
          <a:latin typeface="+mn-lt"/>
          <a:ea typeface="+mn-ea"/>
          <a:cs typeface="+mn-cs"/>
        </a:defRPr>
      </a:lvl4pPr>
      <a:lvl5pPr marL="1370711" algn="l" defTabSz="685357" rtl="0" eaLnBrk="1" latinLnBrk="0" hangingPunct="1">
        <a:defRPr sz="1300" kern="1200">
          <a:solidFill>
            <a:schemeClr val="tx1"/>
          </a:solidFill>
          <a:latin typeface="+mn-lt"/>
          <a:ea typeface="+mn-ea"/>
          <a:cs typeface="+mn-cs"/>
        </a:defRPr>
      </a:lvl5pPr>
      <a:lvl6pPr marL="1713387" algn="l" defTabSz="685357" rtl="0" eaLnBrk="1" latinLnBrk="0" hangingPunct="1">
        <a:defRPr sz="1300" kern="1200">
          <a:solidFill>
            <a:schemeClr val="tx1"/>
          </a:solidFill>
          <a:latin typeface="+mn-lt"/>
          <a:ea typeface="+mn-ea"/>
          <a:cs typeface="+mn-cs"/>
        </a:defRPr>
      </a:lvl6pPr>
      <a:lvl7pPr marL="2056062" algn="l" defTabSz="685357" rtl="0" eaLnBrk="1" latinLnBrk="0" hangingPunct="1">
        <a:defRPr sz="1300" kern="1200">
          <a:solidFill>
            <a:schemeClr val="tx1"/>
          </a:solidFill>
          <a:latin typeface="+mn-lt"/>
          <a:ea typeface="+mn-ea"/>
          <a:cs typeface="+mn-cs"/>
        </a:defRPr>
      </a:lvl7pPr>
      <a:lvl8pPr marL="2398740" algn="l" defTabSz="685357" rtl="0" eaLnBrk="1" latinLnBrk="0" hangingPunct="1">
        <a:defRPr sz="1300" kern="1200">
          <a:solidFill>
            <a:schemeClr val="tx1"/>
          </a:solidFill>
          <a:latin typeface="+mn-lt"/>
          <a:ea typeface="+mn-ea"/>
          <a:cs typeface="+mn-cs"/>
        </a:defRPr>
      </a:lvl8pPr>
      <a:lvl9pPr marL="2741420" algn="l" defTabSz="685357" rtl="0" eaLnBrk="1" latinLnBrk="0" hangingPunct="1">
        <a:defRPr sz="13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825249"/>
            <a:ext cx="7886700" cy="1325563"/>
          </a:xfrm>
          <a:prstGeom prst="rect">
            <a:avLst/>
          </a:prstGeom>
        </p:spPr>
        <p:txBody>
          <a:bodyPr vert="horz" lIns="91380" tIns="45692" rIns="91380" bIns="45692" numCol="1"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2180287"/>
            <a:ext cx="7886700" cy="3996677"/>
          </a:xfrm>
          <a:prstGeom prst="rect">
            <a:avLst/>
          </a:prstGeom>
        </p:spPr>
        <p:txBody>
          <a:bodyPr vert="horz" lIns="91380" tIns="45692" rIns="91380" bIns="45692" numCol="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p:cNvPicPr>
            <a:picLocks noChangeAspect="1"/>
          </p:cNvPicPr>
          <p:nvPr/>
        </p:nvPicPr>
        <p:blipFill>
          <a:blip r:embed="rId22" cstate="print"/>
          <a:stretch>
            <a:fillRect/>
          </a:stretch>
        </p:blipFill>
        <p:spPr>
          <a:xfrm>
            <a:off x="6325340" y="14786"/>
            <a:ext cx="2818660" cy="612182"/>
          </a:xfrm>
          <a:prstGeom prst="rect">
            <a:avLst/>
          </a:prstGeom>
        </p:spPr>
      </p:pic>
      <p:pic>
        <p:nvPicPr>
          <p:cNvPr id="8" name="Picture 7"/>
          <p:cNvPicPr>
            <a:picLocks noChangeAspect="1"/>
          </p:cNvPicPr>
          <p:nvPr/>
        </p:nvPicPr>
        <p:blipFill>
          <a:blip r:embed="rId23" cstate="print"/>
          <a:stretch>
            <a:fillRect/>
          </a:stretch>
        </p:blipFill>
        <p:spPr>
          <a:xfrm>
            <a:off x="12700" y="20140"/>
            <a:ext cx="6312640" cy="622766"/>
          </a:xfrm>
          <a:prstGeom prst="rect">
            <a:avLst/>
          </a:prstGeom>
        </p:spPr>
      </p:pic>
      <p:pic>
        <p:nvPicPr>
          <p:cNvPr id="9" name="Picture 8"/>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260370" y="182300"/>
            <a:ext cx="1100563" cy="921212"/>
          </a:xfrm>
          <a:prstGeom prst="rect">
            <a:avLst/>
          </a:prstGeom>
        </p:spPr>
      </p:pic>
      <p:pic>
        <p:nvPicPr>
          <p:cNvPr id="10" name="Picture 9"/>
          <p:cNvPicPr>
            <a:picLocks noChangeAspect="1"/>
          </p:cNvPicPr>
          <p:nvPr/>
        </p:nvPicPr>
        <p:blipFill>
          <a:blip r:embed="rId23" cstate="print"/>
          <a:stretch>
            <a:fillRect/>
          </a:stretch>
        </p:blipFill>
        <p:spPr>
          <a:xfrm>
            <a:off x="0" y="6590956"/>
            <a:ext cx="9144000" cy="293220"/>
          </a:xfrm>
          <a:prstGeom prst="rect">
            <a:avLst/>
          </a:prstGeom>
        </p:spPr>
      </p:pic>
      <p:sp>
        <p:nvSpPr>
          <p:cNvPr id="11" name="TextBox 10"/>
          <p:cNvSpPr txBox="1"/>
          <p:nvPr/>
        </p:nvSpPr>
        <p:spPr>
          <a:xfrm>
            <a:off x="158750" y="6590966"/>
            <a:ext cx="3608917" cy="246165"/>
          </a:xfrm>
          <a:prstGeom prst="rect">
            <a:avLst/>
          </a:prstGeom>
          <a:noFill/>
        </p:spPr>
        <p:txBody>
          <a:bodyPr wrap="square" lIns="91380" tIns="45692" rIns="91380" bIns="45692" numCol="1" rtlCol="0">
            <a:spAutoFit/>
          </a:bodyPr>
          <a:lstStyle/>
          <a:p>
            <a:r>
              <a:rPr lang="en-US" sz="1000" dirty="0">
                <a:solidFill>
                  <a:prstClr val="white"/>
                </a:solidFill>
                <a:latin typeface="Calibri" charset="0"/>
                <a:ea typeface="Calibri" charset="0"/>
                <a:cs typeface="Calibri" charset="0"/>
              </a:rPr>
              <a:t>Houze.org</a:t>
            </a:r>
          </a:p>
        </p:txBody>
      </p:sp>
      <p:sp>
        <p:nvSpPr>
          <p:cNvPr id="6" name="Slide Number Placeholder 5"/>
          <p:cNvSpPr>
            <a:spLocks noGrp="1"/>
          </p:cNvSpPr>
          <p:nvPr>
            <p:ph type="sldNum" sz="quarter" idx="4"/>
          </p:nvPr>
        </p:nvSpPr>
        <p:spPr>
          <a:xfrm>
            <a:off x="6915155" y="6561497"/>
            <a:ext cx="2057400" cy="365125"/>
          </a:xfrm>
          <a:prstGeom prst="rect">
            <a:avLst/>
          </a:prstGeom>
        </p:spPr>
        <p:txBody>
          <a:bodyPr vert="horz" lIns="91380" tIns="45692" rIns="91380" bIns="45692" numCol="1" rtlCol="0" anchor="ctr"/>
          <a:lstStyle>
            <a:lvl1pPr algn="r">
              <a:defRPr sz="900">
                <a:solidFill>
                  <a:schemeClr val="bg1"/>
                </a:solidFill>
              </a:defRPr>
            </a:lvl1pPr>
          </a:lstStyle>
          <a:p>
            <a:fld id="{F4D94C68-AA38-F54C-B5FB-B0BAFAC92C47}"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824930072"/>
      </p:ext>
    </p:extLst>
  </p:cSld>
  <p:clrMap bg1="lt1" tx1="dk1" bg2="lt2" tx2="dk2" accent1="accent1" accent2="accent2" accent3="accent3" accent4="accent4" accent5="accent5" accent6="accent6" hlink="hlink" folHlink="folHlink"/>
  <p:sldLayoutIdLst>
    <p:sldLayoutId id="2147483934" r:id="rId1"/>
    <p:sldLayoutId id="2147483935" r:id="rId2"/>
    <p:sldLayoutId id="2147483936" r:id="rId3"/>
    <p:sldLayoutId id="2147483937" r:id="rId4"/>
    <p:sldLayoutId id="2147483938" r:id="rId5"/>
    <p:sldLayoutId id="2147483939" r:id="rId6"/>
    <p:sldLayoutId id="2147483940" r:id="rId7"/>
    <p:sldLayoutId id="2147483941" r:id="rId8"/>
    <p:sldLayoutId id="2147483942" r:id="rId9"/>
    <p:sldLayoutId id="2147483943" r:id="rId10"/>
    <p:sldLayoutId id="2147483944" r:id="rId11"/>
    <p:sldLayoutId id="2147483945" r:id="rId12"/>
    <p:sldLayoutId id="2147483946" r:id="rId13"/>
    <p:sldLayoutId id="2147483947" r:id="rId14"/>
    <p:sldLayoutId id="2147483948" r:id="rId15"/>
    <p:sldLayoutId id="2147483949" r:id="rId16"/>
    <p:sldLayoutId id="2147483950" r:id="rId17"/>
    <p:sldLayoutId id="2147483951" r:id="rId18"/>
    <p:sldLayoutId id="2147483952" r:id="rId19"/>
    <p:sldLayoutId id="2147483953" r:id="rId20"/>
  </p:sldLayoutIdLst>
  <p:txStyles>
    <p:titleStyle>
      <a:lvl1pPr algn="l" defTabSz="685357" rtl="0" eaLnBrk="1" latinLnBrk="0" hangingPunct="1">
        <a:lnSpc>
          <a:spcPct val="90000"/>
        </a:lnSpc>
        <a:spcBef>
          <a:spcPct val="0"/>
        </a:spcBef>
        <a:buNone/>
        <a:defRPr sz="3300" kern="1200">
          <a:solidFill>
            <a:schemeClr val="tx1"/>
          </a:solidFill>
          <a:latin typeface="Calibri" charset="0"/>
          <a:ea typeface="Calibri" charset="0"/>
          <a:cs typeface="Calibri" charset="0"/>
        </a:defRPr>
      </a:lvl1pPr>
    </p:titleStyle>
    <p:bodyStyle>
      <a:lvl1pPr marL="171340" indent="-171340" algn="l" defTabSz="685357" rtl="0" eaLnBrk="1" latinLnBrk="0" hangingPunct="1">
        <a:lnSpc>
          <a:spcPct val="90000"/>
        </a:lnSpc>
        <a:spcBef>
          <a:spcPts val="750"/>
        </a:spcBef>
        <a:buFont typeface="Arial"/>
        <a:buChar char="•"/>
        <a:defRPr sz="2100" kern="1200">
          <a:solidFill>
            <a:schemeClr val="tx1"/>
          </a:solidFill>
          <a:latin typeface="+mn-lt"/>
          <a:ea typeface="+mn-ea"/>
          <a:cs typeface="+mn-cs"/>
        </a:defRPr>
      </a:lvl1pPr>
      <a:lvl2pPr marL="514017" indent="-171340" algn="l" defTabSz="685357"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6692" indent="-171340" algn="l" defTabSz="685357"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199370" indent="-171340" algn="l" defTabSz="685357" rtl="0" eaLnBrk="1" latinLnBrk="0" hangingPunct="1">
        <a:lnSpc>
          <a:spcPct val="90000"/>
        </a:lnSpc>
        <a:spcBef>
          <a:spcPts val="375"/>
        </a:spcBef>
        <a:buFont typeface="Arial"/>
        <a:buChar char="•"/>
        <a:defRPr sz="1300" kern="1200">
          <a:solidFill>
            <a:schemeClr val="tx1"/>
          </a:solidFill>
          <a:latin typeface="+mn-lt"/>
          <a:ea typeface="+mn-ea"/>
          <a:cs typeface="+mn-cs"/>
        </a:defRPr>
      </a:lvl4pPr>
      <a:lvl5pPr marL="1542049" indent="-171340" algn="l" defTabSz="685357" rtl="0" eaLnBrk="1" latinLnBrk="0" hangingPunct="1">
        <a:lnSpc>
          <a:spcPct val="90000"/>
        </a:lnSpc>
        <a:spcBef>
          <a:spcPts val="375"/>
        </a:spcBef>
        <a:buFont typeface="Arial"/>
        <a:buChar char="•"/>
        <a:defRPr sz="1300" kern="1200">
          <a:solidFill>
            <a:schemeClr val="tx1"/>
          </a:solidFill>
          <a:latin typeface="+mn-lt"/>
          <a:ea typeface="+mn-ea"/>
          <a:cs typeface="+mn-cs"/>
        </a:defRPr>
      </a:lvl5pPr>
      <a:lvl6pPr marL="1884727" indent="-171340" algn="l" defTabSz="685357" rtl="0" eaLnBrk="1" latinLnBrk="0" hangingPunct="1">
        <a:lnSpc>
          <a:spcPct val="90000"/>
        </a:lnSpc>
        <a:spcBef>
          <a:spcPts val="375"/>
        </a:spcBef>
        <a:buFont typeface="Arial"/>
        <a:buChar char="•"/>
        <a:defRPr sz="1300" kern="1200">
          <a:solidFill>
            <a:schemeClr val="tx1"/>
          </a:solidFill>
          <a:latin typeface="+mn-lt"/>
          <a:ea typeface="+mn-ea"/>
          <a:cs typeface="+mn-cs"/>
        </a:defRPr>
      </a:lvl6pPr>
      <a:lvl7pPr marL="2227399" indent="-171340" algn="l" defTabSz="685357" rtl="0" eaLnBrk="1" latinLnBrk="0" hangingPunct="1">
        <a:lnSpc>
          <a:spcPct val="90000"/>
        </a:lnSpc>
        <a:spcBef>
          <a:spcPts val="375"/>
        </a:spcBef>
        <a:buFont typeface="Arial"/>
        <a:buChar char="•"/>
        <a:defRPr sz="1300" kern="1200">
          <a:solidFill>
            <a:schemeClr val="tx1"/>
          </a:solidFill>
          <a:latin typeface="+mn-lt"/>
          <a:ea typeface="+mn-ea"/>
          <a:cs typeface="+mn-cs"/>
        </a:defRPr>
      </a:lvl7pPr>
      <a:lvl8pPr marL="2570079" indent="-171340" algn="l" defTabSz="685357" rtl="0" eaLnBrk="1" latinLnBrk="0" hangingPunct="1">
        <a:lnSpc>
          <a:spcPct val="90000"/>
        </a:lnSpc>
        <a:spcBef>
          <a:spcPts val="375"/>
        </a:spcBef>
        <a:buFont typeface="Arial"/>
        <a:buChar char="•"/>
        <a:defRPr sz="1300" kern="1200">
          <a:solidFill>
            <a:schemeClr val="tx1"/>
          </a:solidFill>
          <a:latin typeface="+mn-lt"/>
          <a:ea typeface="+mn-ea"/>
          <a:cs typeface="+mn-cs"/>
        </a:defRPr>
      </a:lvl8pPr>
      <a:lvl9pPr marL="2912760" indent="-171340" algn="l" defTabSz="685357" rtl="0" eaLnBrk="1" latinLnBrk="0" hangingPunct="1">
        <a:lnSpc>
          <a:spcPct val="90000"/>
        </a:lnSpc>
        <a:spcBef>
          <a:spcPts val="375"/>
        </a:spcBef>
        <a:buFont typeface="Arial"/>
        <a:buChar char="•"/>
        <a:defRPr sz="1300" kern="1200">
          <a:solidFill>
            <a:schemeClr val="tx1"/>
          </a:solidFill>
          <a:latin typeface="+mn-lt"/>
          <a:ea typeface="+mn-ea"/>
          <a:cs typeface="+mn-cs"/>
        </a:defRPr>
      </a:lvl9pPr>
    </p:bodyStyle>
    <p:otherStyle>
      <a:defPPr>
        <a:defRPr lang="en-US"/>
      </a:defPPr>
      <a:lvl1pPr marL="0" algn="l" defTabSz="685357" rtl="0" eaLnBrk="1" latinLnBrk="0" hangingPunct="1">
        <a:defRPr sz="1300" kern="1200">
          <a:solidFill>
            <a:schemeClr val="tx1"/>
          </a:solidFill>
          <a:latin typeface="+mn-lt"/>
          <a:ea typeface="+mn-ea"/>
          <a:cs typeface="+mn-cs"/>
        </a:defRPr>
      </a:lvl1pPr>
      <a:lvl2pPr marL="342677" algn="l" defTabSz="685357" rtl="0" eaLnBrk="1" latinLnBrk="0" hangingPunct="1">
        <a:defRPr sz="1300" kern="1200">
          <a:solidFill>
            <a:schemeClr val="tx1"/>
          </a:solidFill>
          <a:latin typeface="+mn-lt"/>
          <a:ea typeface="+mn-ea"/>
          <a:cs typeface="+mn-cs"/>
        </a:defRPr>
      </a:lvl2pPr>
      <a:lvl3pPr marL="685357" algn="l" defTabSz="685357" rtl="0" eaLnBrk="1" latinLnBrk="0" hangingPunct="1">
        <a:defRPr sz="1300" kern="1200">
          <a:solidFill>
            <a:schemeClr val="tx1"/>
          </a:solidFill>
          <a:latin typeface="+mn-lt"/>
          <a:ea typeface="+mn-ea"/>
          <a:cs typeface="+mn-cs"/>
        </a:defRPr>
      </a:lvl3pPr>
      <a:lvl4pPr marL="1028032" algn="l" defTabSz="685357" rtl="0" eaLnBrk="1" latinLnBrk="0" hangingPunct="1">
        <a:defRPr sz="1300" kern="1200">
          <a:solidFill>
            <a:schemeClr val="tx1"/>
          </a:solidFill>
          <a:latin typeface="+mn-lt"/>
          <a:ea typeface="+mn-ea"/>
          <a:cs typeface="+mn-cs"/>
        </a:defRPr>
      </a:lvl4pPr>
      <a:lvl5pPr marL="1370711" algn="l" defTabSz="685357" rtl="0" eaLnBrk="1" latinLnBrk="0" hangingPunct="1">
        <a:defRPr sz="1300" kern="1200">
          <a:solidFill>
            <a:schemeClr val="tx1"/>
          </a:solidFill>
          <a:latin typeface="+mn-lt"/>
          <a:ea typeface="+mn-ea"/>
          <a:cs typeface="+mn-cs"/>
        </a:defRPr>
      </a:lvl5pPr>
      <a:lvl6pPr marL="1713387" algn="l" defTabSz="685357" rtl="0" eaLnBrk="1" latinLnBrk="0" hangingPunct="1">
        <a:defRPr sz="1300" kern="1200">
          <a:solidFill>
            <a:schemeClr val="tx1"/>
          </a:solidFill>
          <a:latin typeface="+mn-lt"/>
          <a:ea typeface="+mn-ea"/>
          <a:cs typeface="+mn-cs"/>
        </a:defRPr>
      </a:lvl6pPr>
      <a:lvl7pPr marL="2056062" algn="l" defTabSz="685357" rtl="0" eaLnBrk="1" latinLnBrk="0" hangingPunct="1">
        <a:defRPr sz="1300" kern="1200">
          <a:solidFill>
            <a:schemeClr val="tx1"/>
          </a:solidFill>
          <a:latin typeface="+mn-lt"/>
          <a:ea typeface="+mn-ea"/>
          <a:cs typeface="+mn-cs"/>
        </a:defRPr>
      </a:lvl7pPr>
      <a:lvl8pPr marL="2398740" algn="l" defTabSz="685357" rtl="0" eaLnBrk="1" latinLnBrk="0" hangingPunct="1">
        <a:defRPr sz="1300" kern="1200">
          <a:solidFill>
            <a:schemeClr val="tx1"/>
          </a:solidFill>
          <a:latin typeface="+mn-lt"/>
          <a:ea typeface="+mn-ea"/>
          <a:cs typeface="+mn-cs"/>
        </a:defRPr>
      </a:lvl8pPr>
      <a:lvl9pPr marL="2741420" algn="l" defTabSz="685357" rtl="0" eaLnBrk="1" latinLnBrk="0" hangingPunct="1">
        <a:defRPr sz="13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825249"/>
            <a:ext cx="7886700" cy="1325563"/>
          </a:xfrm>
          <a:prstGeom prst="rect">
            <a:avLst/>
          </a:prstGeom>
        </p:spPr>
        <p:txBody>
          <a:bodyPr vert="horz" lIns="91380" tIns="45692" rIns="91380" bIns="45692" numCol="1"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2180287"/>
            <a:ext cx="7886700" cy="3996677"/>
          </a:xfrm>
          <a:prstGeom prst="rect">
            <a:avLst/>
          </a:prstGeom>
        </p:spPr>
        <p:txBody>
          <a:bodyPr vert="horz" lIns="91380" tIns="45692" rIns="91380" bIns="45692" numCol="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p:cNvPicPr>
            <a:picLocks noChangeAspect="1"/>
          </p:cNvPicPr>
          <p:nvPr/>
        </p:nvPicPr>
        <p:blipFill>
          <a:blip r:embed="rId22" cstate="print"/>
          <a:stretch>
            <a:fillRect/>
          </a:stretch>
        </p:blipFill>
        <p:spPr>
          <a:xfrm>
            <a:off x="6325340" y="14786"/>
            <a:ext cx="2818660" cy="612182"/>
          </a:xfrm>
          <a:prstGeom prst="rect">
            <a:avLst/>
          </a:prstGeom>
        </p:spPr>
      </p:pic>
      <p:pic>
        <p:nvPicPr>
          <p:cNvPr id="8" name="Picture 7"/>
          <p:cNvPicPr>
            <a:picLocks noChangeAspect="1"/>
          </p:cNvPicPr>
          <p:nvPr/>
        </p:nvPicPr>
        <p:blipFill>
          <a:blip r:embed="rId23" cstate="print"/>
          <a:stretch>
            <a:fillRect/>
          </a:stretch>
        </p:blipFill>
        <p:spPr>
          <a:xfrm>
            <a:off x="12700" y="20140"/>
            <a:ext cx="6312640" cy="622766"/>
          </a:xfrm>
          <a:prstGeom prst="rect">
            <a:avLst/>
          </a:prstGeom>
        </p:spPr>
      </p:pic>
      <p:pic>
        <p:nvPicPr>
          <p:cNvPr id="9" name="Picture 8"/>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260370" y="182300"/>
            <a:ext cx="1100563" cy="921212"/>
          </a:xfrm>
          <a:prstGeom prst="rect">
            <a:avLst/>
          </a:prstGeom>
        </p:spPr>
      </p:pic>
      <p:pic>
        <p:nvPicPr>
          <p:cNvPr id="10" name="Picture 9"/>
          <p:cNvPicPr>
            <a:picLocks noChangeAspect="1"/>
          </p:cNvPicPr>
          <p:nvPr/>
        </p:nvPicPr>
        <p:blipFill>
          <a:blip r:embed="rId23" cstate="print"/>
          <a:stretch>
            <a:fillRect/>
          </a:stretch>
        </p:blipFill>
        <p:spPr>
          <a:xfrm>
            <a:off x="0" y="6590956"/>
            <a:ext cx="9144000" cy="293220"/>
          </a:xfrm>
          <a:prstGeom prst="rect">
            <a:avLst/>
          </a:prstGeom>
        </p:spPr>
      </p:pic>
      <p:sp>
        <p:nvSpPr>
          <p:cNvPr id="11" name="TextBox 10"/>
          <p:cNvSpPr txBox="1"/>
          <p:nvPr/>
        </p:nvSpPr>
        <p:spPr>
          <a:xfrm>
            <a:off x="158750" y="6590966"/>
            <a:ext cx="3608917" cy="246165"/>
          </a:xfrm>
          <a:prstGeom prst="rect">
            <a:avLst/>
          </a:prstGeom>
          <a:noFill/>
        </p:spPr>
        <p:txBody>
          <a:bodyPr wrap="square" lIns="91380" tIns="45692" rIns="91380" bIns="45692" numCol="1" rtlCol="0">
            <a:spAutoFit/>
          </a:bodyPr>
          <a:lstStyle/>
          <a:p>
            <a:r>
              <a:rPr lang="en-US" sz="1000" dirty="0">
                <a:solidFill>
                  <a:prstClr val="white"/>
                </a:solidFill>
                <a:latin typeface="Calibri" charset="0"/>
                <a:ea typeface="Calibri" charset="0"/>
                <a:cs typeface="Calibri" charset="0"/>
              </a:rPr>
              <a:t>Houze.org</a:t>
            </a:r>
          </a:p>
        </p:txBody>
      </p:sp>
      <p:sp>
        <p:nvSpPr>
          <p:cNvPr id="6" name="Slide Number Placeholder 5"/>
          <p:cNvSpPr>
            <a:spLocks noGrp="1"/>
          </p:cNvSpPr>
          <p:nvPr>
            <p:ph type="sldNum" sz="quarter" idx="4"/>
          </p:nvPr>
        </p:nvSpPr>
        <p:spPr>
          <a:xfrm>
            <a:off x="6915155" y="6561497"/>
            <a:ext cx="2057400" cy="365125"/>
          </a:xfrm>
          <a:prstGeom prst="rect">
            <a:avLst/>
          </a:prstGeom>
        </p:spPr>
        <p:txBody>
          <a:bodyPr vert="horz" lIns="91380" tIns="45692" rIns="91380" bIns="45692" numCol="1" rtlCol="0" anchor="ctr"/>
          <a:lstStyle>
            <a:lvl1pPr algn="r">
              <a:defRPr sz="900">
                <a:solidFill>
                  <a:schemeClr val="bg1"/>
                </a:solidFill>
              </a:defRPr>
            </a:lvl1pPr>
          </a:lstStyle>
          <a:p>
            <a:fld id="{F4D94C68-AA38-F54C-B5FB-B0BAFAC92C47}"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77389794"/>
      </p:ext>
    </p:extLst>
  </p:cSld>
  <p:clrMap bg1="lt1" tx1="dk1" bg2="lt2" tx2="dk2" accent1="accent1" accent2="accent2" accent3="accent3" accent4="accent4" accent5="accent5" accent6="accent6" hlink="hlink" folHlink="folHlink"/>
  <p:sldLayoutIdLst>
    <p:sldLayoutId id="2147483955" r:id="rId1"/>
    <p:sldLayoutId id="2147483956" r:id="rId2"/>
    <p:sldLayoutId id="2147483957" r:id="rId3"/>
    <p:sldLayoutId id="2147483958" r:id="rId4"/>
    <p:sldLayoutId id="2147483959" r:id="rId5"/>
    <p:sldLayoutId id="2147483960" r:id="rId6"/>
    <p:sldLayoutId id="2147483961" r:id="rId7"/>
    <p:sldLayoutId id="2147483962" r:id="rId8"/>
    <p:sldLayoutId id="2147483963" r:id="rId9"/>
    <p:sldLayoutId id="2147483964" r:id="rId10"/>
    <p:sldLayoutId id="2147483965" r:id="rId11"/>
    <p:sldLayoutId id="2147483966" r:id="rId12"/>
    <p:sldLayoutId id="2147483967" r:id="rId13"/>
    <p:sldLayoutId id="2147483968" r:id="rId14"/>
    <p:sldLayoutId id="2147483969" r:id="rId15"/>
    <p:sldLayoutId id="2147483970" r:id="rId16"/>
    <p:sldLayoutId id="2147483971" r:id="rId17"/>
    <p:sldLayoutId id="2147483972" r:id="rId18"/>
    <p:sldLayoutId id="2147483973" r:id="rId19"/>
    <p:sldLayoutId id="2147483974" r:id="rId20"/>
  </p:sldLayoutIdLst>
  <p:txStyles>
    <p:titleStyle>
      <a:lvl1pPr algn="l" defTabSz="685357" rtl="0" eaLnBrk="1" latinLnBrk="0" hangingPunct="1">
        <a:lnSpc>
          <a:spcPct val="90000"/>
        </a:lnSpc>
        <a:spcBef>
          <a:spcPct val="0"/>
        </a:spcBef>
        <a:buNone/>
        <a:defRPr sz="3300" kern="1200">
          <a:solidFill>
            <a:schemeClr val="tx1"/>
          </a:solidFill>
          <a:latin typeface="Calibri" charset="0"/>
          <a:ea typeface="Calibri" charset="0"/>
          <a:cs typeface="Calibri" charset="0"/>
        </a:defRPr>
      </a:lvl1pPr>
    </p:titleStyle>
    <p:bodyStyle>
      <a:lvl1pPr marL="171340" indent="-171340" algn="l" defTabSz="685357" rtl="0" eaLnBrk="1" latinLnBrk="0" hangingPunct="1">
        <a:lnSpc>
          <a:spcPct val="90000"/>
        </a:lnSpc>
        <a:spcBef>
          <a:spcPts val="750"/>
        </a:spcBef>
        <a:buFont typeface="Arial"/>
        <a:buChar char="•"/>
        <a:defRPr sz="2100" kern="1200">
          <a:solidFill>
            <a:schemeClr val="tx1"/>
          </a:solidFill>
          <a:latin typeface="+mn-lt"/>
          <a:ea typeface="+mn-ea"/>
          <a:cs typeface="+mn-cs"/>
        </a:defRPr>
      </a:lvl1pPr>
      <a:lvl2pPr marL="514017" indent="-171340" algn="l" defTabSz="685357"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6692" indent="-171340" algn="l" defTabSz="685357"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199370" indent="-171340" algn="l" defTabSz="685357" rtl="0" eaLnBrk="1" latinLnBrk="0" hangingPunct="1">
        <a:lnSpc>
          <a:spcPct val="90000"/>
        </a:lnSpc>
        <a:spcBef>
          <a:spcPts val="375"/>
        </a:spcBef>
        <a:buFont typeface="Arial"/>
        <a:buChar char="•"/>
        <a:defRPr sz="1300" kern="1200">
          <a:solidFill>
            <a:schemeClr val="tx1"/>
          </a:solidFill>
          <a:latin typeface="+mn-lt"/>
          <a:ea typeface="+mn-ea"/>
          <a:cs typeface="+mn-cs"/>
        </a:defRPr>
      </a:lvl4pPr>
      <a:lvl5pPr marL="1542049" indent="-171340" algn="l" defTabSz="685357" rtl="0" eaLnBrk="1" latinLnBrk="0" hangingPunct="1">
        <a:lnSpc>
          <a:spcPct val="90000"/>
        </a:lnSpc>
        <a:spcBef>
          <a:spcPts val="375"/>
        </a:spcBef>
        <a:buFont typeface="Arial"/>
        <a:buChar char="•"/>
        <a:defRPr sz="1300" kern="1200">
          <a:solidFill>
            <a:schemeClr val="tx1"/>
          </a:solidFill>
          <a:latin typeface="+mn-lt"/>
          <a:ea typeface="+mn-ea"/>
          <a:cs typeface="+mn-cs"/>
        </a:defRPr>
      </a:lvl5pPr>
      <a:lvl6pPr marL="1884727" indent="-171340" algn="l" defTabSz="685357" rtl="0" eaLnBrk="1" latinLnBrk="0" hangingPunct="1">
        <a:lnSpc>
          <a:spcPct val="90000"/>
        </a:lnSpc>
        <a:spcBef>
          <a:spcPts val="375"/>
        </a:spcBef>
        <a:buFont typeface="Arial"/>
        <a:buChar char="•"/>
        <a:defRPr sz="1300" kern="1200">
          <a:solidFill>
            <a:schemeClr val="tx1"/>
          </a:solidFill>
          <a:latin typeface="+mn-lt"/>
          <a:ea typeface="+mn-ea"/>
          <a:cs typeface="+mn-cs"/>
        </a:defRPr>
      </a:lvl6pPr>
      <a:lvl7pPr marL="2227399" indent="-171340" algn="l" defTabSz="685357" rtl="0" eaLnBrk="1" latinLnBrk="0" hangingPunct="1">
        <a:lnSpc>
          <a:spcPct val="90000"/>
        </a:lnSpc>
        <a:spcBef>
          <a:spcPts val="375"/>
        </a:spcBef>
        <a:buFont typeface="Arial"/>
        <a:buChar char="•"/>
        <a:defRPr sz="1300" kern="1200">
          <a:solidFill>
            <a:schemeClr val="tx1"/>
          </a:solidFill>
          <a:latin typeface="+mn-lt"/>
          <a:ea typeface="+mn-ea"/>
          <a:cs typeface="+mn-cs"/>
        </a:defRPr>
      </a:lvl7pPr>
      <a:lvl8pPr marL="2570079" indent="-171340" algn="l" defTabSz="685357" rtl="0" eaLnBrk="1" latinLnBrk="0" hangingPunct="1">
        <a:lnSpc>
          <a:spcPct val="90000"/>
        </a:lnSpc>
        <a:spcBef>
          <a:spcPts val="375"/>
        </a:spcBef>
        <a:buFont typeface="Arial"/>
        <a:buChar char="•"/>
        <a:defRPr sz="1300" kern="1200">
          <a:solidFill>
            <a:schemeClr val="tx1"/>
          </a:solidFill>
          <a:latin typeface="+mn-lt"/>
          <a:ea typeface="+mn-ea"/>
          <a:cs typeface="+mn-cs"/>
        </a:defRPr>
      </a:lvl8pPr>
      <a:lvl9pPr marL="2912760" indent="-171340" algn="l" defTabSz="685357" rtl="0" eaLnBrk="1" latinLnBrk="0" hangingPunct="1">
        <a:lnSpc>
          <a:spcPct val="90000"/>
        </a:lnSpc>
        <a:spcBef>
          <a:spcPts val="375"/>
        </a:spcBef>
        <a:buFont typeface="Arial"/>
        <a:buChar char="•"/>
        <a:defRPr sz="1300" kern="1200">
          <a:solidFill>
            <a:schemeClr val="tx1"/>
          </a:solidFill>
          <a:latin typeface="+mn-lt"/>
          <a:ea typeface="+mn-ea"/>
          <a:cs typeface="+mn-cs"/>
        </a:defRPr>
      </a:lvl9pPr>
    </p:bodyStyle>
    <p:otherStyle>
      <a:defPPr>
        <a:defRPr lang="en-US"/>
      </a:defPPr>
      <a:lvl1pPr marL="0" algn="l" defTabSz="685357" rtl="0" eaLnBrk="1" latinLnBrk="0" hangingPunct="1">
        <a:defRPr sz="1300" kern="1200">
          <a:solidFill>
            <a:schemeClr val="tx1"/>
          </a:solidFill>
          <a:latin typeface="+mn-lt"/>
          <a:ea typeface="+mn-ea"/>
          <a:cs typeface="+mn-cs"/>
        </a:defRPr>
      </a:lvl1pPr>
      <a:lvl2pPr marL="342677" algn="l" defTabSz="685357" rtl="0" eaLnBrk="1" latinLnBrk="0" hangingPunct="1">
        <a:defRPr sz="1300" kern="1200">
          <a:solidFill>
            <a:schemeClr val="tx1"/>
          </a:solidFill>
          <a:latin typeface="+mn-lt"/>
          <a:ea typeface="+mn-ea"/>
          <a:cs typeface="+mn-cs"/>
        </a:defRPr>
      </a:lvl2pPr>
      <a:lvl3pPr marL="685357" algn="l" defTabSz="685357" rtl="0" eaLnBrk="1" latinLnBrk="0" hangingPunct="1">
        <a:defRPr sz="1300" kern="1200">
          <a:solidFill>
            <a:schemeClr val="tx1"/>
          </a:solidFill>
          <a:latin typeface="+mn-lt"/>
          <a:ea typeface="+mn-ea"/>
          <a:cs typeface="+mn-cs"/>
        </a:defRPr>
      </a:lvl3pPr>
      <a:lvl4pPr marL="1028032" algn="l" defTabSz="685357" rtl="0" eaLnBrk="1" latinLnBrk="0" hangingPunct="1">
        <a:defRPr sz="1300" kern="1200">
          <a:solidFill>
            <a:schemeClr val="tx1"/>
          </a:solidFill>
          <a:latin typeface="+mn-lt"/>
          <a:ea typeface="+mn-ea"/>
          <a:cs typeface="+mn-cs"/>
        </a:defRPr>
      </a:lvl4pPr>
      <a:lvl5pPr marL="1370711" algn="l" defTabSz="685357" rtl="0" eaLnBrk="1" latinLnBrk="0" hangingPunct="1">
        <a:defRPr sz="1300" kern="1200">
          <a:solidFill>
            <a:schemeClr val="tx1"/>
          </a:solidFill>
          <a:latin typeface="+mn-lt"/>
          <a:ea typeface="+mn-ea"/>
          <a:cs typeface="+mn-cs"/>
        </a:defRPr>
      </a:lvl5pPr>
      <a:lvl6pPr marL="1713387" algn="l" defTabSz="685357" rtl="0" eaLnBrk="1" latinLnBrk="0" hangingPunct="1">
        <a:defRPr sz="1300" kern="1200">
          <a:solidFill>
            <a:schemeClr val="tx1"/>
          </a:solidFill>
          <a:latin typeface="+mn-lt"/>
          <a:ea typeface="+mn-ea"/>
          <a:cs typeface="+mn-cs"/>
        </a:defRPr>
      </a:lvl6pPr>
      <a:lvl7pPr marL="2056062" algn="l" defTabSz="685357" rtl="0" eaLnBrk="1" latinLnBrk="0" hangingPunct="1">
        <a:defRPr sz="1300" kern="1200">
          <a:solidFill>
            <a:schemeClr val="tx1"/>
          </a:solidFill>
          <a:latin typeface="+mn-lt"/>
          <a:ea typeface="+mn-ea"/>
          <a:cs typeface="+mn-cs"/>
        </a:defRPr>
      </a:lvl7pPr>
      <a:lvl8pPr marL="2398740" algn="l" defTabSz="685357" rtl="0" eaLnBrk="1" latinLnBrk="0" hangingPunct="1">
        <a:defRPr sz="1300" kern="1200">
          <a:solidFill>
            <a:schemeClr val="tx1"/>
          </a:solidFill>
          <a:latin typeface="+mn-lt"/>
          <a:ea typeface="+mn-ea"/>
          <a:cs typeface="+mn-cs"/>
        </a:defRPr>
      </a:lvl8pPr>
      <a:lvl9pPr marL="2741420" algn="l" defTabSz="685357" rtl="0" eaLnBrk="1" latinLnBrk="0" hangingPunct="1">
        <a:defRPr sz="13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825249"/>
            <a:ext cx="7886700" cy="1325563"/>
          </a:xfrm>
          <a:prstGeom prst="rect">
            <a:avLst/>
          </a:prstGeom>
        </p:spPr>
        <p:txBody>
          <a:bodyPr vert="horz" lIns="91380" tIns="45692" rIns="91380" bIns="45692" numCol="1"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2180287"/>
            <a:ext cx="7886700" cy="3996677"/>
          </a:xfrm>
          <a:prstGeom prst="rect">
            <a:avLst/>
          </a:prstGeom>
        </p:spPr>
        <p:txBody>
          <a:bodyPr vert="horz" lIns="91380" tIns="45692" rIns="91380" bIns="45692" numCol="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p:cNvPicPr>
            <a:picLocks noChangeAspect="1"/>
          </p:cNvPicPr>
          <p:nvPr/>
        </p:nvPicPr>
        <p:blipFill>
          <a:blip r:embed="rId22" cstate="print"/>
          <a:stretch>
            <a:fillRect/>
          </a:stretch>
        </p:blipFill>
        <p:spPr>
          <a:xfrm>
            <a:off x="6325340" y="14786"/>
            <a:ext cx="2818660" cy="612182"/>
          </a:xfrm>
          <a:prstGeom prst="rect">
            <a:avLst/>
          </a:prstGeom>
        </p:spPr>
      </p:pic>
      <p:pic>
        <p:nvPicPr>
          <p:cNvPr id="8" name="Picture 7"/>
          <p:cNvPicPr>
            <a:picLocks noChangeAspect="1"/>
          </p:cNvPicPr>
          <p:nvPr/>
        </p:nvPicPr>
        <p:blipFill>
          <a:blip r:embed="rId23" cstate="print"/>
          <a:stretch>
            <a:fillRect/>
          </a:stretch>
        </p:blipFill>
        <p:spPr>
          <a:xfrm>
            <a:off x="12700" y="20140"/>
            <a:ext cx="6312640" cy="622766"/>
          </a:xfrm>
          <a:prstGeom prst="rect">
            <a:avLst/>
          </a:prstGeom>
        </p:spPr>
      </p:pic>
      <p:pic>
        <p:nvPicPr>
          <p:cNvPr id="9" name="Picture 8"/>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260370" y="182300"/>
            <a:ext cx="1100563" cy="921212"/>
          </a:xfrm>
          <a:prstGeom prst="rect">
            <a:avLst/>
          </a:prstGeom>
        </p:spPr>
      </p:pic>
      <p:pic>
        <p:nvPicPr>
          <p:cNvPr id="10" name="Picture 9"/>
          <p:cNvPicPr>
            <a:picLocks noChangeAspect="1"/>
          </p:cNvPicPr>
          <p:nvPr/>
        </p:nvPicPr>
        <p:blipFill>
          <a:blip r:embed="rId23" cstate="print"/>
          <a:stretch>
            <a:fillRect/>
          </a:stretch>
        </p:blipFill>
        <p:spPr>
          <a:xfrm>
            <a:off x="0" y="6590956"/>
            <a:ext cx="9144000" cy="293220"/>
          </a:xfrm>
          <a:prstGeom prst="rect">
            <a:avLst/>
          </a:prstGeom>
        </p:spPr>
      </p:pic>
      <p:sp>
        <p:nvSpPr>
          <p:cNvPr id="11" name="TextBox 10"/>
          <p:cNvSpPr txBox="1"/>
          <p:nvPr/>
        </p:nvSpPr>
        <p:spPr>
          <a:xfrm>
            <a:off x="158750" y="6590966"/>
            <a:ext cx="3608917" cy="246165"/>
          </a:xfrm>
          <a:prstGeom prst="rect">
            <a:avLst/>
          </a:prstGeom>
          <a:noFill/>
        </p:spPr>
        <p:txBody>
          <a:bodyPr wrap="square" lIns="91380" tIns="45692" rIns="91380" bIns="45692" numCol="1" rtlCol="0">
            <a:spAutoFit/>
          </a:bodyPr>
          <a:lstStyle/>
          <a:p>
            <a:r>
              <a:rPr lang="en-US" sz="1000" dirty="0">
                <a:solidFill>
                  <a:prstClr val="white"/>
                </a:solidFill>
                <a:latin typeface="Calibri" charset="0"/>
                <a:ea typeface="Calibri" charset="0"/>
                <a:cs typeface="Calibri" charset="0"/>
              </a:rPr>
              <a:t>Houze.org</a:t>
            </a:r>
          </a:p>
        </p:txBody>
      </p:sp>
      <p:sp>
        <p:nvSpPr>
          <p:cNvPr id="6" name="Slide Number Placeholder 5"/>
          <p:cNvSpPr>
            <a:spLocks noGrp="1"/>
          </p:cNvSpPr>
          <p:nvPr>
            <p:ph type="sldNum" sz="quarter" idx="4"/>
          </p:nvPr>
        </p:nvSpPr>
        <p:spPr>
          <a:xfrm>
            <a:off x="6915155" y="6561497"/>
            <a:ext cx="2057400" cy="365125"/>
          </a:xfrm>
          <a:prstGeom prst="rect">
            <a:avLst/>
          </a:prstGeom>
        </p:spPr>
        <p:txBody>
          <a:bodyPr vert="horz" lIns="91380" tIns="45692" rIns="91380" bIns="45692" numCol="1" rtlCol="0" anchor="ctr"/>
          <a:lstStyle>
            <a:lvl1pPr algn="r">
              <a:defRPr sz="900">
                <a:solidFill>
                  <a:schemeClr val="bg1"/>
                </a:solidFill>
              </a:defRPr>
            </a:lvl1pPr>
          </a:lstStyle>
          <a:p>
            <a:fld id="{F4D94C68-AA38-F54C-B5FB-B0BAFAC92C47}"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903494228"/>
      </p:ext>
    </p:extLst>
  </p:cSld>
  <p:clrMap bg1="lt1" tx1="dk1" bg2="lt2" tx2="dk2" accent1="accent1" accent2="accent2" accent3="accent3" accent4="accent4" accent5="accent5" accent6="accent6" hlink="hlink" folHlink="folHlink"/>
  <p:sldLayoutIdLst>
    <p:sldLayoutId id="2147483976" r:id="rId1"/>
    <p:sldLayoutId id="2147483977" r:id="rId2"/>
    <p:sldLayoutId id="2147483978" r:id="rId3"/>
    <p:sldLayoutId id="2147483979" r:id="rId4"/>
    <p:sldLayoutId id="2147483980" r:id="rId5"/>
    <p:sldLayoutId id="2147483981" r:id="rId6"/>
    <p:sldLayoutId id="2147483982" r:id="rId7"/>
    <p:sldLayoutId id="2147483983" r:id="rId8"/>
    <p:sldLayoutId id="2147483984" r:id="rId9"/>
    <p:sldLayoutId id="2147483985" r:id="rId10"/>
    <p:sldLayoutId id="2147483986" r:id="rId11"/>
    <p:sldLayoutId id="2147483987" r:id="rId12"/>
    <p:sldLayoutId id="2147483988" r:id="rId13"/>
    <p:sldLayoutId id="2147483989" r:id="rId14"/>
    <p:sldLayoutId id="2147483990" r:id="rId15"/>
    <p:sldLayoutId id="2147483991" r:id="rId16"/>
    <p:sldLayoutId id="2147483992" r:id="rId17"/>
    <p:sldLayoutId id="2147483993" r:id="rId18"/>
    <p:sldLayoutId id="2147483994" r:id="rId19"/>
    <p:sldLayoutId id="2147483995" r:id="rId20"/>
  </p:sldLayoutIdLst>
  <p:txStyles>
    <p:titleStyle>
      <a:lvl1pPr algn="l" defTabSz="685357" rtl="0" eaLnBrk="1" latinLnBrk="0" hangingPunct="1">
        <a:lnSpc>
          <a:spcPct val="90000"/>
        </a:lnSpc>
        <a:spcBef>
          <a:spcPct val="0"/>
        </a:spcBef>
        <a:buNone/>
        <a:defRPr sz="3300" kern="1200">
          <a:solidFill>
            <a:schemeClr val="tx1"/>
          </a:solidFill>
          <a:latin typeface="Calibri" charset="0"/>
          <a:ea typeface="Calibri" charset="0"/>
          <a:cs typeface="Calibri" charset="0"/>
        </a:defRPr>
      </a:lvl1pPr>
    </p:titleStyle>
    <p:bodyStyle>
      <a:lvl1pPr marL="171340" indent="-171340" algn="l" defTabSz="685357" rtl="0" eaLnBrk="1" latinLnBrk="0" hangingPunct="1">
        <a:lnSpc>
          <a:spcPct val="90000"/>
        </a:lnSpc>
        <a:spcBef>
          <a:spcPts val="750"/>
        </a:spcBef>
        <a:buFont typeface="Arial"/>
        <a:buChar char="•"/>
        <a:defRPr sz="2100" kern="1200">
          <a:solidFill>
            <a:schemeClr val="tx1"/>
          </a:solidFill>
          <a:latin typeface="+mn-lt"/>
          <a:ea typeface="+mn-ea"/>
          <a:cs typeface="+mn-cs"/>
        </a:defRPr>
      </a:lvl1pPr>
      <a:lvl2pPr marL="514017" indent="-171340" algn="l" defTabSz="685357"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6692" indent="-171340" algn="l" defTabSz="685357"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199370" indent="-171340" algn="l" defTabSz="685357" rtl="0" eaLnBrk="1" latinLnBrk="0" hangingPunct="1">
        <a:lnSpc>
          <a:spcPct val="90000"/>
        </a:lnSpc>
        <a:spcBef>
          <a:spcPts val="375"/>
        </a:spcBef>
        <a:buFont typeface="Arial"/>
        <a:buChar char="•"/>
        <a:defRPr sz="1300" kern="1200">
          <a:solidFill>
            <a:schemeClr val="tx1"/>
          </a:solidFill>
          <a:latin typeface="+mn-lt"/>
          <a:ea typeface="+mn-ea"/>
          <a:cs typeface="+mn-cs"/>
        </a:defRPr>
      </a:lvl4pPr>
      <a:lvl5pPr marL="1542049" indent="-171340" algn="l" defTabSz="685357" rtl="0" eaLnBrk="1" latinLnBrk="0" hangingPunct="1">
        <a:lnSpc>
          <a:spcPct val="90000"/>
        </a:lnSpc>
        <a:spcBef>
          <a:spcPts val="375"/>
        </a:spcBef>
        <a:buFont typeface="Arial"/>
        <a:buChar char="•"/>
        <a:defRPr sz="1300" kern="1200">
          <a:solidFill>
            <a:schemeClr val="tx1"/>
          </a:solidFill>
          <a:latin typeface="+mn-lt"/>
          <a:ea typeface="+mn-ea"/>
          <a:cs typeface="+mn-cs"/>
        </a:defRPr>
      </a:lvl5pPr>
      <a:lvl6pPr marL="1884727" indent="-171340" algn="l" defTabSz="685357" rtl="0" eaLnBrk="1" latinLnBrk="0" hangingPunct="1">
        <a:lnSpc>
          <a:spcPct val="90000"/>
        </a:lnSpc>
        <a:spcBef>
          <a:spcPts val="375"/>
        </a:spcBef>
        <a:buFont typeface="Arial"/>
        <a:buChar char="•"/>
        <a:defRPr sz="1300" kern="1200">
          <a:solidFill>
            <a:schemeClr val="tx1"/>
          </a:solidFill>
          <a:latin typeface="+mn-lt"/>
          <a:ea typeface="+mn-ea"/>
          <a:cs typeface="+mn-cs"/>
        </a:defRPr>
      </a:lvl6pPr>
      <a:lvl7pPr marL="2227399" indent="-171340" algn="l" defTabSz="685357" rtl="0" eaLnBrk="1" latinLnBrk="0" hangingPunct="1">
        <a:lnSpc>
          <a:spcPct val="90000"/>
        </a:lnSpc>
        <a:spcBef>
          <a:spcPts val="375"/>
        </a:spcBef>
        <a:buFont typeface="Arial"/>
        <a:buChar char="•"/>
        <a:defRPr sz="1300" kern="1200">
          <a:solidFill>
            <a:schemeClr val="tx1"/>
          </a:solidFill>
          <a:latin typeface="+mn-lt"/>
          <a:ea typeface="+mn-ea"/>
          <a:cs typeface="+mn-cs"/>
        </a:defRPr>
      </a:lvl7pPr>
      <a:lvl8pPr marL="2570079" indent="-171340" algn="l" defTabSz="685357" rtl="0" eaLnBrk="1" latinLnBrk="0" hangingPunct="1">
        <a:lnSpc>
          <a:spcPct val="90000"/>
        </a:lnSpc>
        <a:spcBef>
          <a:spcPts val="375"/>
        </a:spcBef>
        <a:buFont typeface="Arial"/>
        <a:buChar char="•"/>
        <a:defRPr sz="1300" kern="1200">
          <a:solidFill>
            <a:schemeClr val="tx1"/>
          </a:solidFill>
          <a:latin typeface="+mn-lt"/>
          <a:ea typeface="+mn-ea"/>
          <a:cs typeface="+mn-cs"/>
        </a:defRPr>
      </a:lvl8pPr>
      <a:lvl9pPr marL="2912760" indent="-171340" algn="l" defTabSz="685357" rtl="0" eaLnBrk="1" latinLnBrk="0" hangingPunct="1">
        <a:lnSpc>
          <a:spcPct val="90000"/>
        </a:lnSpc>
        <a:spcBef>
          <a:spcPts val="375"/>
        </a:spcBef>
        <a:buFont typeface="Arial"/>
        <a:buChar char="•"/>
        <a:defRPr sz="1300" kern="1200">
          <a:solidFill>
            <a:schemeClr val="tx1"/>
          </a:solidFill>
          <a:latin typeface="+mn-lt"/>
          <a:ea typeface="+mn-ea"/>
          <a:cs typeface="+mn-cs"/>
        </a:defRPr>
      </a:lvl9pPr>
    </p:bodyStyle>
    <p:otherStyle>
      <a:defPPr>
        <a:defRPr lang="en-US"/>
      </a:defPPr>
      <a:lvl1pPr marL="0" algn="l" defTabSz="685357" rtl="0" eaLnBrk="1" latinLnBrk="0" hangingPunct="1">
        <a:defRPr sz="1300" kern="1200">
          <a:solidFill>
            <a:schemeClr val="tx1"/>
          </a:solidFill>
          <a:latin typeface="+mn-lt"/>
          <a:ea typeface="+mn-ea"/>
          <a:cs typeface="+mn-cs"/>
        </a:defRPr>
      </a:lvl1pPr>
      <a:lvl2pPr marL="342677" algn="l" defTabSz="685357" rtl="0" eaLnBrk="1" latinLnBrk="0" hangingPunct="1">
        <a:defRPr sz="1300" kern="1200">
          <a:solidFill>
            <a:schemeClr val="tx1"/>
          </a:solidFill>
          <a:latin typeface="+mn-lt"/>
          <a:ea typeface="+mn-ea"/>
          <a:cs typeface="+mn-cs"/>
        </a:defRPr>
      </a:lvl2pPr>
      <a:lvl3pPr marL="685357" algn="l" defTabSz="685357" rtl="0" eaLnBrk="1" latinLnBrk="0" hangingPunct="1">
        <a:defRPr sz="1300" kern="1200">
          <a:solidFill>
            <a:schemeClr val="tx1"/>
          </a:solidFill>
          <a:latin typeface="+mn-lt"/>
          <a:ea typeface="+mn-ea"/>
          <a:cs typeface="+mn-cs"/>
        </a:defRPr>
      </a:lvl3pPr>
      <a:lvl4pPr marL="1028032" algn="l" defTabSz="685357" rtl="0" eaLnBrk="1" latinLnBrk="0" hangingPunct="1">
        <a:defRPr sz="1300" kern="1200">
          <a:solidFill>
            <a:schemeClr val="tx1"/>
          </a:solidFill>
          <a:latin typeface="+mn-lt"/>
          <a:ea typeface="+mn-ea"/>
          <a:cs typeface="+mn-cs"/>
        </a:defRPr>
      </a:lvl4pPr>
      <a:lvl5pPr marL="1370711" algn="l" defTabSz="685357" rtl="0" eaLnBrk="1" latinLnBrk="0" hangingPunct="1">
        <a:defRPr sz="1300" kern="1200">
          <a:solidFill>
            <a:schemeClr val="tx1"/>
          </a:solidFill>
          <a:latin typeface="+mn-lt"/>
          <a:ea typeface="+mn-ea"/>
          <a:cs typeface="+mn-cs"/>
        </a:defRPr>
      </a:lvl5pPr>
      <a:lvl6pPr marL="1713387" algn="l" defTabSz="685357" rtl="0" eaLnBrk="1" latinLnBrk="0" hangingPunct="1">
        <a:defRPr sz="1300" kern="1200">
          <a:solidFill>
            <a:schemeClr val="tx1"/>
          </a:solidFill>
          <a:latin typeface="+mn-lt"/>
          <a:ea typeface="+mn-ea"/>
          <a:cs typeface="+mn-cs"/>
        </a:defRPr>
      </a:lvl6pPr>
      <a:lvl7pPr marL="2056062" algn="l" defTabSz="685357" rtl="0" eaLnBrk="1" latinLnBrk="0" hangingPunct="1">
        <a:defRPr sz="1300" kern="1200">
          <a:solidFill>
            <a:schemeClr val="tx1"/>
          </a:solidFill>
          <a:latin typeface="+mn-lt"/>
          <a:ea typeface="+mn-ea"/>
          <a:cs typeface="+mn-cs"/>
        </a:defRPr>
      </a:lvl7pPr>
      <a:lvl8pPr marL="2398740" algn="l" defTabSz="685357" rtl="0" eaLnBrk="1" latinLnBrk="0" hangingPunct="1">
        <a:defRPr sz="1300" kern="1200">
          <a:solidFill>
            <a:schemeClr val="tx1"/>
          </a:solidFill>
          <a:latin typeface="+mn-lt"/>
          <a:ea typeface="+mn-ea"/>
          <a:cs typeface="+mn-cs"/>
        </a:defRPr>
      </a:lvl8pPr>
      <a:lvl9pPr marL="2741420" algn="l" defTabSz="685357" rtl="0" eaLnBrk="1" latinLnBrk="0" hangingPunct="1">
        <a:defRPr sz="13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825249"/>
            <a:ext cx="7886700" cy="1325563"/>
          </a:xfrm>
          <a:prstGeom prst="rect">
            <a:avLst/>
          </a:prstGeom>
        </p:spPr>
        <p:txBody>
          <a:bodyPr vert="horz" lIns="91380" tIns="45692" rIns="91380" bIns="45692" numCol="1"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2180287"/>
            <a:ext cx="7886700" cy="3996677"/>
          </a:xfrm>
          <a:prstGeom prst="rect">
            <a:avLst/>
          </a:prstGeom>
        </p:spPr>
        <p:txBody>
          <a:bodyPr vert="horz" lIns="91380" tIns="45692" rIns="91380" bIns="45692" numCol="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p:cNvPicPr>
            <a:picLocks noChangeAspect="1"/>
          </p:cNvPicPr>
          <p:nvPr/>
        </p:nvPicPr>
        <p:blipFill>
          <a:blip r:embed="rId22" cstate="print"/>
          <a:stretch>
            <a:fillRect/>
          </a:stretch>
        </p:blipFill>
        <p:spPr>
          <a:xfrm>
            <a:off x="6325340" y="14786"/>
            <a:ext cx="2818660" cy="612182"/>
          </a:xfrm>
          <a:prstGeom prst="rect">
            <a:avLst/>
          </a:prstGeom>
        </p:spPr>
      </p:pic>
      <p:pic>
        <p:nvPicPr>
          <p:cNvPr id="8" name="Picture 7"/>
          <p:cNvPicPr>
            <a:picLocks noChangeAspect="1"/>
          </p:cNvPicPr>
          <p:nvPr/>
        </p:nvPicPr>
        <p:blipFill>
          <a:blip r:embed="rId23" cstate="print"/>
          <a:stretch>
            <a:fillRect/>
          </a:stretch>
        </p:blipFill>
        <p:spPr>
          <a:xfrm>
            <a:off x="12700" y="20140"/>
            <a:ext cx="6312640" cy="622766"/>
          </a:xfrm>
          <a:prstGeom prst="rect">
            <a:avLst/>
          </a:prstGeom>
        </p:spPr>
      </p:pic>
      <p:pic>
        <p:nvPicPr>
          <p:cNvPr id="9" name="Picture 8"/>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260370" y="182300"/>
            <a:ext cx="1100563" cy="921212"/>
          </a:xfrm>
          <a:prstGeom prst="rect">
            <a:avLst/>
          </a:prstGeom>
        </p:spPr>
      </p:pic>
      <p:pic>
        <p:nvPicPr>
          <p:cNvPr id="10" name="Picture 9"/>
          <p:cNvPicPr>
            <a:picLocks noChangeAspect="1"/>
          </p:cNvPicPr>
          <p:nvPr/>
        </p:nvPicPr>
        <p:blipFill>
          <a:blip r:embed="rId23" cstate="print"/>
          <a:stretch>
            <a:fillRect/>
          </a:stretch>
        </p:blipFill>
        <p:spPr>
          <a:xfrm>
            <a:off x="0" y="6590956"/>
            <a:ext cx="9144000" cy="293220"/>
          </a:xfrm>
          <a:prstGeom prst="rect">
            <a:avLst/>
          </a:prstGeom>
        </p:spPr>
      </p:pic>
      <p:sp>
        <p:nvSpPr>
          <p:cNvPr id="11" name="TextBox 10"/>
          <p:cNvSpPr txBox="1"/>
          <p:nvPr/>
        </p:nvSpPr>
        <p:spPr>
          <a:xfrm>
            <a:off x="158750" y="6590966"/>
            <a:ext cx="3608917" cy="246165"/>
          </a:xfrm>
          <a:prstGeom prst="rect">
            <a:avLst/>
          </a:prstGeom>
          <a:noFill/>
        </p:spPr>
        <p:txBody>
          <a:bodyPr wrap="square" lIns="91380" tIns="45692" rIns="91380" bIns="45692" numCol="1" rtlCol="0">
            <a:spAutoFit/>
          </a:bodyPr>
          <a:lstStyle/>
          <a:p>
            <a:r>
              <a:rPr lang="en-US" sz="1000" dirty="0">
                <a:solidFill>
                  <a:prstClr val="white"/>
                </a:solidFill>
                <a:latin typeface="Calibri" charset="0"/>
                <a:ea typeface="Calibri" charset="0"/>
                <a:cs typeface="Calibri" charset="0"/>
              </a:rPr>
              <a:t>Houze.org</a:t>
            </a:r>
          </a:p>
        </p:txBody>
      </p:sp>
      <p:sp>
        <p:nvSpPr>
          <p:cNvPr id="6" name="Slide Number Placeholder 5"/>
          <p:cNvSpPr>
            <a:spLocks noGrp="1"/>
          </p:cNvSpPr>
          <p:nvPr>
            <p:ph type="sldNum" sz="quarter" idx="4"/>
          </p:nvPr>
        </p:nvSpPr>
        <p:spPr>
          <a:xfrm>
            <a:off x="6915155" y="6561497"/>
            <a:ext cx="2057400" cy="365125"/>
          </a:xfrm>
          <a:prstGeom prst="rect">
            <a:avLst/>
          </a:prstGeom>
        </p:spPr>
        <p:txBody>
          <a:bodyPr vert="horz" lIns="91380" tIns="45692" rIns="91380" bIns="45692" numCol="1" rtlCol="0" anchor="ctr"/>
          <a:lstStyle>
            <a:lvl1pPr algn="r">
              <a:defRPr sz="900">
                <a:solidFill>
                  <a:schemeClr val="bg1"/>
                </a:solidFill>
              </a:defRPr>
            </a:lvl1pPr>
          </a:lstStyle>
          <a:p>
            <a:fld id="{F4D94C68-AA38-F54C-B5FB-B0BAFAC92C47}"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211347547"/>
      </p:ext>
    </p:extLst>
  </p:cSld>
  <p:clrMap bg1="lt1" tx1="dk1" bg2="lt2" tx2="dk2" accent1="accent1" accent2="accent2" accent3="accent3" accent4="accent4" accent5="accent5" accent6="accent6" hlink="hlink" folHlink="folHlink"/>
  <p:sldLayoutIdLst>
    <p:sldLayoutId id="2147483997" r:id="rId1"/>
    <p:sldLayoutId id="2147483998" r:id="rId2"/>
    <p:sldLayoutId id="2147483999" r:id="rId3"/>
    <p:sldLayoutId id="2147484000" r:id="rId4"/>
    <p:sldLayoutId id="2147484001" r:id="rId5"/>
    <p:sldLayoutId id="2147484002" r:id="rId6"/>
    <p:sldLayoutId id="2147484003" r:id="rId7"/>
    <p:sldLayoutId id="2147484004" r:id="rId8"/>
    <p:sldLayoutId id="2147484005" r:id="rId9"/>
    <p:sldLayoutId id="2147484006" r:id="rId10"/>
    <p:sldLayoutId id="2147484007" r:id="rId11"/>
    <p:sldLayoutId id="2147484008" r:id="rId12"/>
    <p:sldLayoutId id="2147484009" r:id="rId13"/>
    <p:sldLayoutId id="2147484010" r:id="rId14"/>
    <p:sldLayoutId id="2147484011" r:id="rId15"/>
    <p:sldLayoutId id="2147484012" r:id="rId16"/>
    <p:sldLayoutId id="2147484013" r:id="rId17"/>
    <p:sldLayoutId id="2147484014" r:id="rId18"/>
    <p:sldLayoutId id="2147484015" r:id="rId19"/>
    <p:sldLayoutId id="2147484016" r:id="rId20"/>
  </p:sldLayoutIdLst>
  <p:txStyles>
    <p:titleStyle>
      <a:lvl1pPr algn="l" defTabSz="685357" rtl="0" eaLnBrk="1" latinLnBrk="0" hangingPunct="1">
        <a:lnSpc>
          <a:spcPct val="90000"/>
        </a:lnSpc>
        <a:spcBef>
          <a:spcPct val="0"/>
        </a:spcBef>
        <a:buNone/>
        <a:defRPr sz="3300" kern="1200">
          <a:solidFill>
            <a:schemeClr val="tx1"/>
          </a:solidFill>
          <a:latin typeface="Calibri" charset="0"/>
          <a:ea typeface="Calibri" charset="0"/>
          <a:cs typeface="Calibri" charset="0"/>
        </a:defRPr>
      </a:lvl1pPr>
    </p:titleStyle>
    <p:bodyStyle>
      <a:lvl1pPr marL="171340" indent="-171340" algn="l" defTabSz="685357" rtl="0" eaLnBrk="1" latinLnBrk="0" hangingPunct="1">
        <a:lnSpc>
          <a:spcPct val="90000"/>
        </a:lnSpc>
        <a:spcBef>
          <a:spcPts val="750"/>
        </a:spcBef>
        <a:buFont typeface="Arial"/>
        <a:buChar char="•"/>
        <a:defRPr sz="2100" kern="1200">
          <a:solidFill>
            <a:schemeClr val="tx1"/>
          </a:solidFill>
          <a:latin typeface="+mn-lt"/>
          <a:ea typeface="+mn-ea"/>
          <a:cs typeface="+mn-cs"/>
        </a:defRPr>
      </a:lvl1pPr>
      <a:lvl2pPr marL="514017" indent="-171340" algn="l" defTabSz="685357"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6692" indent="-171340" algn="l" defTabSz="685357"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199370" indent="-171340" algn="l" defTabSz="685357" rtl="0" eaLnBrk="1" latinLnBrk="0" hangingPunct="1">
        <a:lnSpc>
          <a:spcPct val="90000"/>
        </a:lnSpc>
        <a:spcBef>
          <a:spcPts val="375"/>
        </a:spcBef>
        <a:buFont typeface="Arial"/>
        <a:buChar char="•"/>
        <a:defRPr sz="1300" kern="1200">
          <a:solidFill>
            <a:schemeClr val="tx1"/>
          </a:solidFill>
          <a:latin typeface="+mn-lt"/>
          <a:ea typeface="+mn-ea"/>
          <a:cs typeface="+mn-cs"/>
        </a:defRPr>
      </a:lvl4pPr>
      <a:lvl5pPr marL="1542049" indent="-171340" algn="l" defTabSz="685357" rtl="0" eaLnBrk="1" latinLnBrk="0" hangingPunct="1">
        <a:lnSpc>
          <a:spcPct val="90000"/>
        </a:lnSpc>
        <a:spcBef>
          <a:spcPts val="375"/>
        </a:spcBef>
        <a:buFont typeface="Arial"/>
        <a:buChar char="•"/>
        <a:defRPr sz="1300" kern="1200">
          <a:solidFill>
            <a:schemeClr val="tx1"/>
          </a:solidFill>
          <a:latin typeface="+mn-lt"/>
          <a:ea typeface="+mn-ea"/>
          <a:cs typeface="+mn-cs"/>
        </a:defRPr>
      </a:lvl5pPr>
      <a:lvl6pPr marL="1884727" indent="-171340" algn="l" defTabSz="685357" rtl="0" eaLnBrk="1" latinLnBrk="0" hangingPunct="1">
        <a:lnSpc>
          <a:spcPct val="90000"/>
        </a:lnSpc>
        <a:spcBef>
          <a:spcPts val="375"/>
        </a:spcBef>
        <a:buFont typeface="Arial"/>
        <a:buChar char="•"/>
        <a:defRPr sz="1300" kern="1200">
          <a:solidFill>
            <a:schemeClr val="tx1"/>
          </a:solidFill>
          <a:latin typeface="+mn-lt"/>
          <a:ea typeface="+mn-ea"/>
          <a:cs typeface="+mn-cs"/>
        </a:defRPr>
      </a:lvl6pPr>
      <a:lvl7pPr marL="2227399" indent="-171340" algn="l" defTabSz="685357" rtl="0" eaLnBrk="1" latinLnBrk="0" hangingPunct="1">
        <a:lnSpc>
          <a:spcPct val="90000"/>
        </a:lnSpc>
        <a:spcBef>
          <a:spcPts val="375"/>
        </a:spcBef>
        <a:buFont typeface="Arial"/>
        <a:buChar char="•"/>
        <a:defRPr sz="1300" kern="1200">
          <a:solidFill>
            <a:schemeClr val="tx1"/>
          </a:solidFill>
          <a:latin typeface="+mn-lt"/>
          <a:ea typeface="+mn-ea"/>
          <a:cs typeface="+mn-cs"/>
        </a:defRPr>
      </a:lvl7pPr>
      <a:lvl8pPr marL="2570079" indent="-171340" algn="l" defTabSz="685357" rtl="0" eaLnBrk="1" latinLnBrk="0" hangingPunct="1">
        <a:lnSpc>
          <a:spcPct val="90000"/>
        </a:lnSpc>
        <a:spcBef>
          <a:spcPts val="375"/>
        </a:spcBef>
        <a:buFont typeface="Arial"/>
        <a:buChar char="•"/>
        <a:defRPr sz="1300" kern="1200">
          <a:solidFill>
            <a:schemeClr val="tx1"/>
          </a:solidFill>
          <a:latin typeface="+mn-lt"/>
          <a:ea typeface="+mn-ea"/>
          <a:cs typeface="+mn-cs"/>
        </a:defRPr>
      </a:lvl8pPr>
      <a:lvl9pPr marL="2912760" indent="-171340" algn="l" defTabSz="685357" rtl="0" eaLnBrk="1" latinLnBrk="0" hangingPunct="1">
        <a:lnSpc>
          <a:spcPct val="90000"/>
        </a:lnSpc>
        <a:spcBef>
          <a:spcPts val="375"/>
        </a:spcBef>
        <a:buFont typeface="Arial"/>
        <a:buChar char="•"/>
        <a:defRPr sz="1300" kern="1200">
          <a:solidFill>
            <a:schemeClr val="tx1"/>
          </a:solidFill>
          <a:latin typeface="+mn-lt"/>
          <a:ea typeface="+mn-ea"/>
          <a:cs typeface="+mn-cs"/>
        </a:defRPr>
      </a:lvl9pPr>
    </p:bodyStyle>
    <p:otherStyle>
      <a:defPPr>
        <a:defRPr lang="en-US"/>
      </a:defPPr>
      <a:lvl1pPr marL="0" algn="l" defTabSz="685357" rtl="0" eaLnBrk="1" latinLnBrk="0" hangingPunct="1">
        <a:defRPr sz="1300" kern="1200">
          <a:solidFill>
            <a:schemeClr val="tx1"/>
          </a:solidFill>
          <a:latin typeface="+mn-lt"/>
          <a:ea typeface="+mn-ea"/>
          <a:cs typeface="+mn-cs"/>
        </a:defRPr>
      </a:lvl1pPr>
      <a:lvl2pPr marL="342677" algn="l" defTabSz="685357" rtl="0" eaLnBrk="1" latinLnBrk="0" hangingPunct="1">
        <a:defRPr sz="1300" kern="1200">
          <a:solidFill>
            <a:schemeClr val="tx1"/>
          </a:solidFill>
          <a:latin typeface="+mn-lt"/>
          <a:ea typeface="+mn-ea"/>
          <a:cs typeface="+mn-cs"/>
        </a:defRPr>
      </a:lvl2pPr>
      <a:lvl3pPr marL="685357" algn="l" defTabSz="685357" rtl="0" eaLnBrk="1" latinLnBrk="0" hangingPunct="1">
        <a:defRPr sz="1300" kern="1200">
          <a:solidFill>
            <a:schemeClr val="tx1"/>
          </a:solidFill>
          <a:latin typeface="+mn-lt"/>
          <a:ea typeface="+mn-ea"/>
          <a:cs typeface="+mn-cs"/>
        </a:defRPr>
      </a:lvl3pPr>
      <a:lvl4pPr marL="1028032" algn="l" defTabSz="685357" rtl="0" eaLnBrk="1" latinLnBrk="0" hangingPunct="1">
        <a:defRPr sz="1300" kern="1200">
          <a:solidFill>
            <a:schemeClr val="tx1"/>
          </a:solidFill>
          <a:latin typeface="+mn-lt"/>
          <a:ea typeface="+mn-ea"/>
          <a:cs typeface="+mn-cs"/>
        </a:defRPr>
      </a:lvl4pPr>
      <a:lvl5pPr marL="1370711" algn="l" defTabSz="685357" rtl="0" eaLnBrk="1" latinLnBrk="0" hangingPunct="1">
        <a:defRPr sz="1300" kern="1200">
          <a:solidFill>
            <a:schemeClr val="tx1"/>
          </a:solidFill>
          <a:latin typeface="+mn-lt"/>
          <a:ea typeface="+mn-ea"/>
          <a:cs typeface="+mn-cs"/>
        </a:defRPr>
      </a:lvl5pPr>
      <a:lvl6pPr marL="1713387" algn="l" defTabSz="685357" rtl="0" eaLnBrk="1" latinLnBrk="0" hangingPunct="1">
        <a:defRPr sz="1300" kern="1200">
          <a:solidFill>
            <a:schemeClr val="tx1"/>
          </a:solidFill>
          <a:latin typeface="+mn-lt"/>
          <a:ea typeface="+mn-ea"/>
          <a:cs typeface="+mn-cs"/>
        </a:defRPr>
      </a:lvl6pPr>
      <a:lvl7pPr marL="2056062" algn="l" defTabSz="685357" rtl="0" eaLnBrk="1" latinLnBrk="0" hangingPunct="1">
        <a:defRPr sz="1300" kern="1200">
          <a:solidFill>
            <a:schemeClr val="tx1"/>
          </a:solidFill>
          <a:latin typeface="+mn-lt"/>
          <a:ea typeface="+mn-ea"/>
          <a:cs typeface="+mn-cs"/>
        </a:defRPr>
      </a:lvl7pPr>
      <a:lvl8pPr marL="2398740" algn="l" defTabSz="685357" rtl="0" eaLnBrk="1" latinLnBrk="0" hangingPunct="1">
        <a:defRPr sz="1300" kern="1200">
          <a:solidFill>
            <a:schemeClr val="tx1"/>
          </a:solidFill>
          <a:latin typeface="+mn-lt"/>
          <a:ea typeface="+mn-ea"/>
          <a:cs typeface="+mn-cs"/>
        </a:defRPr>
      </a:lvl8pPr>
      <a:lvl9pPr marL="2741420" algn="l" defTabSz="685357" rtl="0" eaLnBrk="1" latinLnBrk="0" hangingPunct="1">
        <a:defRPr sz="13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21" name="Group 20">
            <a:extLst>
              <a:ext uri="{FF2B5EF4-FFF2-40B4-BE49-F238E27FC236}">
                <a16:creationId xmlns:a16="http://schemas.microsoft.com/office/drawing/2014/main" xmlns="" id="{702FAB5F-EC72-42C9-A165-BDDA5F45930B}"/>
              </a:ext>
            </a:extLst>
          </p:cNvPr>
          <p:cNvGrpSpPr/>
          <p:nvPr userDrawn="1"/>
        </p:nvGrpSpPr>
        <p:grpSpPr>
          <a:xfrm rot="10800000">
            <a:off x="-2469" y="6712194"/>
            <a:ext cx="9146468" cy="145813"/>
            <a:chOff x="1" y="0"/>
            <a:chExt cx="13004799" cy="150037"/>
          </a:xfrm>
        </p:grpSpPr>
        <p:sp>
          <p:nvSpPr>
            <p:cNvPr id="22" name="Rectangle 21">
              <a:extLst>
                <a:ext uri="{FF2B5EF4-FFF2-40B4-BE49-F238E27FC236}">
                  <a16:creationId xmlns:a16="http://schemas.microsoft.com/office/drawing/2014/main" xmlns="" id="{518BE370-52F3-48C6-B6D2-C9CFF1699A6E}"/>
                </a:ext>
              </a:extLst>
            </p:cNvPr>
            <p:cNvSpPr/>
            <p:nvPr userDrawn="1"/>
          </p:nvSpPr>
          <p:spPr>
            <a:xfrm>
              <a:off x="1" y="0"/>
              <a:ext cx="10845799" cy="150037"/>
            </a:xfrm>
            <a:prstGeom prst="rect">
              <a:avLst/>
            </a:prstGeom>
            <a:solidFill>
              <a:srgbClr val="2C48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19624"/>
              <a:endParaRPr lang="en-US" sz="2200" dirty="0">
                <a:solidFill>
                  <a:prstClr val="white"/>
                </a:solidFill>
              </a:endParaRPr>
            </a:p>
          </p:txBody>
        </p:sp>
        <p:grpSp>
          <p:nvGrpSpPr>
            <p:cNvPr id="23" name="Group 22">
              <a:extLst>
                <a:ext uri="{FF2B5EF4-FFF2-40B4-BE49-F238E27FC236}">
                  <a16:creationId xmlns:a16="http://schemas.microsoft.com/office/drawing/2014/main" xmlns="" id="{5CE6F9CE-75F6-43AD-A6C9-980A9C6A094D}"/>
                </a:ext>
              </a:extLst>
            </p:cNvPr>
            <p:cNvGrpSpPr/>
            <p:nvPr userDrawn="1"/>
          </p:nvGrpSpPr>
          <p:grpSpPr>
            <a:xfrm>
              <a:off x="10845800" y="0"/>
              <a:ext cx="2159000" cy="150037"/>
              <a:chOff x="11969532" y="0"/>
              <a:chExt cx="1035268" cy="150037"/>
            </a:xfrm>
          </p:grpSpPr>
          <p:sp>
            <p:nvSpPr>
              <p:cNvPr id="24" name="Rectangle 23">
                <a:extLst>
                  <a:ext uri="{FF2B5EF4-FFF2-40B4-BE49-F238E27FC236}">
                    <a16:creationId xmlns:a16="http://schemas.microsoft.com/office/drawing/2014/main" xmlns="" id="{58EC98CB-3A68-4BAD-88EA-F9792391EE73}"/>
                  </a:ext>
                </a:extLst>
              </p:cNvPr>
              <p:cNvSpPr/>
              <p:nvPr/>
            </p:nvSpPr>
            <p:spPr>
              <a:xfrm>
                <a:off x="11969532" y="0"/>
                <a:ext cx="517634" cy="150037"/>
              </a:xfrm>
              <a:prstGeom prst="rect">
                <a:avLst/>
              </a:prstGeom>
              <a:solidFill>
                <a:srgbClr val="84D2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19624"/>
                <a:endParaRPr lang="en-US" sz="1400" dirty="0">
                  <a:solidFill>
                    <a:prstClr val="white"/>
                  </a:solidFill>
                </a:endParaRPr>
              </a:p>
            </p:txBody>
          </p:sp>
          <p:sp>
            <p:nvSpPr>
              <p:cNvPr id="25" name="Rectangle 24">
                <a:extLst>
                  <a:ext uri="{FF2B5EF4-FFF2-40B4-BE49-F238E27FC236}">
                    <a16:creationId xmlns:a16="http://schemas.microsoft.com/office/drawing/2014/main" xmlns="" id="{FB844C96-3714-48EE-8AA9-52FA94455868}"/>
                  </a:ext>
                </a:extLst>
              </p:cNvPr>
              <p:cNvSpPr/>
              <p:nvPr/>
            </p:nvSpPr>
            <p:spPr>
              <a:xfrm>
                <a:off x="12487166" y="0"/>
                <a:ext cx="517634" cy="150037"/>
              </a:xfrm>
              <a:prstGeom prst="rect">
                <a:avLst/>
              </a:prstGeom>
              <a:solidFill>
                <a:srgbClr val="C5E8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19624"/>
                <a:endParaRPr lang="en-US" sz="1400" dirty="0">
                  <a:solidFill>
                    <a:prstClr val="white"/>
                  </a:solidFill>
                </a:endParaRPr>
              </a:p>
            </p:txBody>
          </p:sp>
        </p:grpSp>
      </p:grpSp>
      <p:grpSp>
        <p:nvGrpSpPr>
          <p:cNvPr id="16" name="Group 15">
            <a:extLst>
              <a:ext uri="{FF2B5EF4-FFF2-40B4-BE49-F238E27FC236}">
                <a16:creationId xmlns:a16="http://schemas.microsoft.com/office/drawing/2014/main" xmlns="" id="{23DED214-C8AB-4B47-8524-023025EE8C3A}"/>
              </a:ext>
            </a:extLst>
          </p:cNvPr>
          <p:cNvGrpSpPr/>
          <p:nvPr userDrawn="1"/>
        </p:nvGrpSpPr>
        <p:grpSpPr>
          <a:xfrm>
            <a:off x="21" y="0"/>
            <a:ext cx="9143999" cy="140660"/>
            <a:chOff x="1" y="0"/>
            <a:chExt cx="13004799" cy="150037"/>
          </a:xfrm>
        </p:grpSpPr>
        <p:sp>
          <p:nvSpPr>
            <p:cNvPr id="17" name="Rectangle 16">
              <a:extLst>
                <a:ext uri="{FF2B5EF4-FFF2-40B4-BE49-F238E27FC236}">
                  <a16:creationId xmlns:a16="http://schemas.microsoft.com/office/drawing/2014/main" xmlns="" id="{5AD2DAD4-254A-4810-A837-E189A3D2F131}"/>
                </a:ext>
              </a:extLst>
            </p:cNvPr>
            <p:cNvSpPr/>
            <p:nvPr userDrawn="1"/>
          </p:nvSpPr>
          <p:spPr>
            <a:xfrm>
              <a:off x="1" y="0"/>
              <a:ext cx="10845799" cy="150037"/>
            </a:xfrm>
            <a:prstGeom prst="rect">
              <a:avLst/>
            </a:prstGeom>
            <a:solidFill>
              <a:srgbClr val="2C48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19624"/>
              <a:endParaRPr lang="en-US" sz="2200" dirty="0">
                <a:solidFill>
                  <a:prstClr val="white"/>
                </a:solidFill>
              </a:endParaRPr>
            </a:p>
          </p:txBody>
        </p:sp>
        <p:grpSp>
          <p:nvGrpSpPr>
            <p:cNvPr id="18" name="Group 17">
              <a:extLst>
                <a:ext uri="{FF2B5EF4-FFF2-40B4-BE49-F238E27FC236}">
                  <a16:creationId xmlns:a16="http://schemas.microsoft.com/office/drawing/2014/main" xmlns="" id="{11EB4F37-AC0C-4C8F-995A-B872B9D658F7}"/>
                </a:ext>
              </a:extLst>
            </p:cNvPr>
            <p:cNvGrpSpPr/>
            <p:nvPr userDrawn="1"/>
          </p:nvGrpSpPr>
          <p:grpSpPr>
            <a:xfrm>
              <a:off x="10845800" y="0"/>
              <a:ext cx="2159000" cy="150037"/>
              <a:chOff x="11969532" y="0"/>
              <a:chExt cx="1035268" cy="150037"/>
            </a:xfrm>
          </p:grpSpPr>
          <p:sp>
            <p:nvSpPr>
              <p:cNvPr id="19" name="Rectangle 18">
                <a:extLst>
                  <a:ext uri="{FF2B5EF4-FFF2-40B4-BE49-F238E27FC236}">
                    <a16:creationId xmlns:a16="http://schemas.microsoft.com/office/drawing/2014/main" xmlns="" id="{58FFD7CB-CFBF-4E9E-B932-C1B592F05153}"/>
                  </a:ext>
                </a:extLst>
              </p:cNvPr>
              <p:cNvSpPr/>
              <p:nvPr/>
            </p:nvSpPr>
            <p:spPr>
              <a:xfrm>
                <a:off x="11969532" y="0"/>
                <a:ext cx="517634" cy="150037"/>
              </a:xfrm>
              <a:prstGeom prst="rect">
                <a:avLst/>
              </a:prstGeom>
              <a:solidFill>
                <a:srgbClr val="84D2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19624"/>
                <a:endParaRPr lang="en-US" sz="1400" dirty="0">
                  <a:solidFill>
                    <a:prstClr val="white"/>
                  </a:solidFill>
                </a:endParaRPr>
              </a:p>
            </p:txBody>
          </p:sp>
          <p:sp>
            <p:nvSpPr>
              <p:cNvPr id="20" name="Rectangle 19">
                <a:extLst>
                  <a:ext uri="{FF2B5EF4-FFF2-40B4-BE49-F238E27FC236}">
                    <a16:creationId xmlns:a16="http://schemas.microsoft.com/office/drawing/2014/main" xmlns="" id="{3FCE5873-0845-44B8-9F2D-BF2AB65F004E}"/>
                  </a:ext>
                </a:extLst>
              </p:cNvPr>
              <p:cNvSpPr/>
              <p:nvPr/>
            </p:nvSpPr>
            <p:spPr>
              <a:xfrm>
                <a:off x="12487166" y="0"/>
                <a:ext cx="517634" cy="150037"/>
              </a:xfrm>
              <a:prstGeom prst="rect">
                <a:avLst/>
              </a:prstGeom>
              <a:solidFill>
                <a:srgbClr val="C5E8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19624"/>
                <a:endParaRPr lang="en-US" sz="1400" dirty="0">
                  <a:solidFill>
                    <a:prstClr val="white"/>
                  </a:solidFill>
                </a:endParaRPr>
              </a:p>
            </p:txBody>
          </p:sp>
        </p:grpSp>
      </p:grpSp>
    </p:spTree>
    <p:extLst>
      <p:ext uri="{BB962C8B-B14F-4D97-AF65-F5344CB8AC3E}">
        <p14:creationId xmlns:p14="http://schemas.microsoft.com/office/powerpoint/2010/main" val="4172592776"/>
      </p:ext>
    </p:extLst>
  </p:cSld>
  <p:clrMap bg1="lt1" tx1="dk1" bg2="lt2" tx2="dk2" accent1="accent1" accent2="accent2" accent3="accent3" accent4="accent4" accent5="accent5" accent6="accent6" hlink="hlink" folHlink="folHlink"/>
  <p:sldLayoutIdLst>
    <p:sldLayoutId id="2147484018" r:id="rId1"/>
    <p:sldLayoutId id="2147484019" r:id="rId2"/>
    <p:sldLayoutId id="2147484020" r:id="rId3"/>
    <p:sldLayoutId id="2147484021" r:id="rId4"/>
    <p:sldLayoutId id="2147484022" r:id="rId5"/>
  </p:sldLayoutIdLst>
  <p:hf hdr="0" ftr="0" dt="0"/>
  <p:txStyles>
    <p:titleStyle>
      <a:lvl1pPr>
        <a:defRPr>
          <a:latin typeface="+mj-lt"/>
          <a:ea typeface="+mj-ea"/>
          <a:cs typeface="+mj-cs"/>
        </a:defRPr>
      </a:lvl1pPr>
    </p:titleStyle>
    <p:bodyStyle>
      <a:lvl1pPr marL="0">
        <a:defRPr>
          <a:latin typeface="+mn-lt"/>
          <a:ea typeface="+mn-ea"/>
          <a:cs typeface="+mn-cs"/>
        </a:defRPr>
      </a:lvl1pPr>
      <a:lvl2pPr marL="359821">
        <a:defRPr>
          <a:latin typeface="+mn-lt"/>
          <a:ea typeface="+mn-ea"/>
          <a:cs typeface="+mn-cs"/>
        </a:defRPr>
      </a:lvl2pPr>
      <a:lvl3pPr marL="719624">
        <a:defRPr>
          <a:latin typeface="+mn-lt"/>
          <a:ea typeface="+mn-ea"/>
          <a:cs typeface="+mn-cs"/>
        </a:defRPr>
      </a:lvl3pPr>
      <a:lvl4pPr marL="1079435">
        <a:defRPr>
          <a:latin typeface="+mn-lt"/>
          <a:ea typeface="+mn-ea"/>
          <a:cs typeface="+mn-cs"/>
        </a:defRPr>
      </a:lvl4pPr>
      <a:lvl5pPr marL="1439243">
        <a:defRPr>
          <a:latin typeface="+mn-lt"/>
          <a:ea typeface="+mn-ea"/>
          <a:cs typeface="+mn-cs"/>
        </a:defRPr>
      </a:lvl5pPr>
      <a:lvl6pPr marL="1799052">
        <a:defRPr>
          <a:latin typeface="+mn-lt"/>
          <a:ea typeface="+mn-ea"/>
          <a:cs typeface="+mn-cs"/>
        </a:defRPr>
      </a:lvl6pPr>
      <a:lvl7pPr marL="2158867">
        <a:defRPr>
          <a:latin typeface="+mn-lt"/>
          <a:ea typeface="+mn-ea"/>
          <a:cs typeface="+mn-cs"/>
        </a:defRPr>
      </a:lvl7pPr>
      <a:lvl8pPr marL="2518677">
        <a:defRPr>
          <a:latin typeface="+mn-lt"/>
          <a:ea typeface="+mn-ea"/>
          <a:cs typeface="+mn-cs"/>
        </a:defRPr>
      </a:lvl8pPr>
      <a:lvl9pPr marL="2878493">
        <a:defRPr>
          <a:latin typeface="+mn-lt"/>
          <a:ea typeface="+mn-ea"/>
          <a:cs typeface="+mn-cs"/>
        </a:defRPr>
      </a:lvl9pPr>
    </p:bodyStyle>
    <p:otherStyle>
      <a:lvl1pPr marL="0">
        <a:defRPr>
          <a:latin typeface="+mn-lt"/>
          <a:ea typeface="+mn-ea"/>
          <a:cs typeface="+mn-cs"/>
        </a:defRPr>
      </a:lvl1pPr>
      <a:lvl2pPr marL="359821">
        <a:defRPr>
          <a:latin typeface="+mn-lt"/>
          <a:ea typeface="+mn-ea"/>
          <a:cs typeface="+mn-cs"/>
        </a:defRPr>
      </a:lvl2pPr>
      <a:lvl3pPr marL="719624">
        <a:defRPr>
          <a:latin typeface="+mn-lt"/>
          <a:ea typeface="+mn-ea"/>
          <a:cs typeface="+mn-cs"/>
        </a:defRPr>
      </a:lvl3pPr>
      <a:lvl4pPr marL="1079435">
        <a:defRPr>
          <a:latin typeface="+mn-lt"/>
          <a:ea typeface="+mn-ea"/>
          <a:cs typeface="+mn-cs"/>
        </a:defRPr>
      </a:lvl4pPr>
      <a:lvl5pPr marL="1439243">
        <a:defRPr>
          <a:latin typeface="+mn-lt"/>
          <a:ea typeface="+mn-ea"/>
          <a:cs typeface="+mn-cs"/>
        </a:defRPr>
      </a:lvl5pPr>
      <a:lvl6pPr marL="1799052">
        <a:defRPr>
          <a:latin typeface="+mn-lt"/>
          <a:ea typeface="+mn-ea"/>
          <a:cs typeface="+mn-cs"/>
        </a:defRPr>
      </a:lvl6pPr>
      <a:lvl7pPr marL="2158867">
        <a:defRPr>
          <a:latin typeface="+mn-lt"/>
          <a:ea typeface="+mn-ea"/>
          <a:cs typeface="+mn-cs"/>
        </a:defRPr>
      </a:lvl7pPr>
      <a:lvl8pPr marL="2518677">
        <a:defRPr>
          <a:latin typeface="+mn-lt"/>
          <a:ea typeface="+mn-ea"/>
          <a:cs typeface="+mn-cs"/>
        </a:defRPr>
      </a:lvl8pPr>
      <a:lvl9pPr marL="2878493">
        <a:defRPr>
          <a:latin typeface="+mn-lt"/>
          <a:ea typeface="+mn-ea"/>
          <a:cs typeface="+mn-cs"/>
        </a:defRPr>
      </a:lvl9pPr>
    </p:otherStyle>
  </p:txStyles>
  <p:extLst mod="1">
    <p:ext uri="{27BBF7A9-308A-43DC-89C8-2F10F3537804}">
      <p15:sldGuideLst xmlns:p15="http://schemas.microsoft.com/office/powerpoint/2012/main" xmlns="">
        <p15:guide id="1" orient="horz" pos="2304">
          <p15:clr>
            <a:srgbClr val="F26B43"/>
          </p15:clr>
        </p15:guide>
        <p15:guide id="2" pos="4096">
          <p15:clr>
            <a:srgbClr val="F26B43"/>
          </p15:clr>
        </p15:guide>
      </p15:sldGuideLst>
    </p:ext>
  </p:extLst>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21" name="Group 20">
            <a:extLst>
              <a:ext uri="{FF2B5EF4-FFF2-40B4-BE49-F238E27FC236}">
                <a16:creationId xmlns:a16="http://schemas.microsoft.com/office/drawing/2014/main" xmlns="" id="{702FAB5F-EC72-42C9-A165-BDDA5F45930B}"/>
              </a:ext>
            </a:extLst>
          </p:cNvPr>
          <p:cNvGrpSpPr/>
          <p:nvPr userDrawn="1"/>
        </p:nvGrpSpPr>
        <p:grpSpPr>
          <a:xfrm rot="10800000">
            <a:off x="-2469" y="6712194"/>
            <a:ext cx="9146468" cy="145813"/>
            <a:chOff x="1" y="0"/>
            <a:chExt cx="13004799" cy="150037"/>
          </a:xfrm>
        </p:grpSpPr>
        <p:sp>
          <p:nvSpPr>
            <p:cNvPr id="22" name="Rectangle 21">
              <a:extLst>
                <a:ext uri="{FF2B5EF4-FFF2-40B4-BE49-F238E27FC236}">
                  <a16:creationId xmlns:a16="http://schemas.microsoft.com/office/drawing/2014/main" xmlns="" id="{518BE370-52F3-48C6-B6D2-C9CFF1699A6E}"/>
                </a:ext>
              </a:extLst>
            </p:cNvPr>
            <p:cNvSpPr/>
            <p:nvPr userDrawn="1"/>
          </p:nvSpPr>
          <p:spPr>
            <a:xfrm>
              <a:off x="1" y="0"/>
              <a:ext cx="10845799" cy="150037"/>
            </a:xfrm>
            <a:prstGeom prst="rect">
              <a:avLst/>
            </a:prstGeom>
            <a:solidFill>
              <a:srgbClr val="2C48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19670"/>
              <a:endParaRPr lang="en-US" sz="2200" dirty="0">
                <a:solidFill>
                  <a:prstClr val="white"/>
                </a:solidFill>
              </a:endParaRPr>
            </a:p>
          </p:txBody>
        </p:sp>
        <p:grpSp>
          <p:nvGrpSpPr>
            <p:cNvPr id="23" name="Group 22">
              <a:extLst>
                <a:ext uri="{FF2B5EF4-FFF2-40B4-BE49-F238E27FC236}">
                  <a16:creationId xmlns:a16="http://schemas.microsoft.com/office/drawing/2014/main" xmlns="" id="{5CE6F9CE-75F6-43AD-A6C9-980A9C6A094D}"/>
                </a:ext>
              </a:extLst>
            </p:cNvPr>
            <p:cNvGrpSpPr/>
            <p:nvPr userDrawn="1"/>
          </p:nvGrpSpPr>
          <p:grpSpPr>
            <a:xfrm>
              <a:off x="10845800" y="0"/>
              <a:ext cx="2159000" cy="150037"/>
              <a:chOff x="11969532" y="0"/>
              <a:chExt cx="1035268" cy="150037"/>
            </a:xfrm>
          </p:grpSpPr>
          <p:sp>
            <p:nvSpPr>
              <p:cNvPr id="24" name="Rectangle 23">
                <a:extLst>
                  <a:ext uri="{FF2B5EF4-FFF2-40B4-BE49-F238E27FC236}">
                    <a16:creationId xmlns:a16="http://schemas.microsoft.com/office/drawing/2014/main" xmlns="" id="{58EC98CB-3A68-4BAD-88EA-F9792391EE73}"/>
                  </a:ext>
                </a:extLst>
              </p:cNvPr>
              <p:cNvSpPr/>
              <p:nvPr/>
            </p:nvSpPr>
            <p:spPr>
              <a:xfrm>
                <a:off x="11969532" y="0"/>
                <a:ext cx="517634" cy="150037"/>
              </a:xfrm>
              <a:prstGeom prst="rect">
                <a:avLst/>
              </a:prstGeom>
              <a:solidFill>
                <a:srgbClr val="84D2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19670"/>
                <a:endParaRPr lang="en-US" sz="1400" dirty="0">
                  <a:solidFill>
                    <a:prstClr val="white"/>
                  </a:solidFill>
                </a:endParaRPr>
              </a:p>
            </p:txBody>
          </p:sp>
          <p:sp>
            <p:nvSpPr>
              <p:cNvPr id="25" name="Rectangle 24">
                <a:extLst>
                  <a:ext uri="{FF2B5EF4-FFF2-40B4-BE49-F238E27FC236}">
                    <a16:creationId xmlns:a16="http://schemas.microsoft.com/office/drawing/2014/main" xmlns="" id="{FB844C96-3714-48EE-8AA9-52FA94455868}"/>
                  </a:ext>
                </a:extLst>
              </p:cNvPr>
              <p:cNvSpPr/>
              <p:nvPr/>
            </p:nvSpPr>
            <p:spPr>
              <a:xfrm>
                <a:off x="12487166" y="0"/>
                <a:ext cx="517634" cy="150037"/>
              </a:xfrm>
              <a:prstGeom prst="rect">
                <a:avLst/>
              </a:prstGeom>
              <a:solidFill>
                <a:srgbClr val="C5E8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19670"/>
                <a:endParaRPr lang="en-US" sz="1400" dirty="0">
                  <a:solidFill>
                    <a:prstClr val="white"/>
                  </a:solidFill>
                </a:endParaRPr>
              </a:p>
            </p:txBody>
          </p:sp>
        </p:grpSp>
      </p:grpSp>
      <p:grpSp>
        <p:nvGrpSpPr>
          <p:cNvPr id="16" name="Group 15">
            <a:extLst>
              <a:ext uri="{FF2B5EF4-FFF2-40B4-BE49-F238E27FC236}">
                <a16:creationId xmlns:a16="http://schemas.microsoft.com/office/drawing/2014/main" xmlns="" id="{23DED214-C8AB-4B47-8524-023025EE8C3A}"/>
              </a:ext>
            </a:extLst>
          </p:cNvPr>
          <p:cNvGrpSpPr/>
          <p:nvPr userDrawn="1"/>
        </p:nvGrpSpPr>
        <p:grpSpPr>
          <a:xfrm>
            <a:off x="19" y="0"/>
            <a:ext cx="9143999" cy="140660"/>
            <a:chOff x="1" y="0"/>
            <a:chExt cx="13004799" cy="150037"/>
          </a:xfrm>
        </p:grpSpPr>
        <p:sp>
          <p:nvSpPr>
            <p:cNvPr id="17" name="Rectangle 16">
              <a:extLst>
                <a:ext uri="{FF2B5EF4-FFF2-40B4-BE49-F238E27FC236}">
                  <a16:creationId xmlns:a16="http://schemas.microsoft.com/office/drawing/2014/main" xmlns="" id="{5AD2DAD4-254A-4810-A837-E189A3D2F131}"/>
                </a:ext>
              </a:extLst>
            </p:cNvPr>
            <p:cNvSpPr/>
            <p:nvPr userDrawn="1"/>
          </p:nvSpPr>
          <p:spPr>
            <a:xfrm>
              <a:off x="1" y="0"/>
              <a:ext cx="10845799" cy="150037"/>
            </a:xfrm>
            <a:prstGeom prst="rect">
              <a:avLst/>
            </a:prstGeom>
            <a:solidFill>
              <a:srgbClr val="2C48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19670"/>
              <a:endParaRPr lang="en-US" sz="2200" dirty="0">
                <a:solidFill>
                  <a:prstClr val="white"/>
                </a:solidFill>
              </a:endParaRPr>
            </a:p>
          </p:txBody>
        </p:sp>
        <p:grpSp>
          <p:nvGrpSpPr>
            <p:cNvPr id="18" name="Group 17">
              <a:extLst>
                <a:ext uri="{FF2B5EF4-FFF2-40B4-BE49-F238E27FC236}">
                  <a16:creationId xmlns:a16="http://schemas.microsoft.com/office/drawing/2014/main" xmlns="" id="{11EB4F37-AC0C-4C8F-995A-B872B9D658F7}"/>
                </a:ext>
              </a:extLst>
            </p:cNvPr>
            <p:cNvGrpSpPr/>
            <p:nvPr userDrawn="1"/>
          </p:nvGrpSpPr>
          <p:grpSpPr>
            <a:xfrm>
              <a:off x="10845800" y="0"/>
              <a:ext cx="2159000" cy="150037"/>
              <a:chOff x="11969532" y="0"/>
              <a:chExt cx="1035268" cy="150037"/>
            </a:xfrm>
          </p:grpSpPr>
          <p:sp>
            <p:nvSpPr>
              <p:cNvPr id="19" name="Rectangle 18">
                <a:extLst>
                  <a:ext uri="{FF2B5EF4-FFF2-40B4-BE49-F238E27FC236}">
                    <a16:creationId xmlns:a16="http://schemas.microsoft.com/office/drawing/2014/main" xmlns="" id="{58FFD7CB-CFBF-4E9E-B932-C1B592F05153}"/>
                  </a:ext>
                </a:extLst>
              </p:cNvPr>
              <p:cNvSpPr/>
              <p:nvPr/>
            </p:nvSpPr>
            <p:spPr>
              <a:xfrm>
                <a:off x="11969532" y="0"/>
                <a:ext cx="517634" cy="150037"/>
              </a:xfrm>
              <a:prstGeom prst="rect">
                <a:avLst/>
              </a:prstGeom>
              <a:solidFill>
                <a:srgbClr val="84D2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19670"/>
                <a:endParaRPr lang="en-US" sz="1400" dirty="0">
                  <a:solidFill>
                    <a:prstClr val="white"/>
                  </a:solidFill>
                </a:endParaRPr>
              </a:p>
            </p:txBody>
          </p:sp>
          <p:sp>
            <p:nvSpPr>
              <p:cNvPr id="20" name="Rectangle 19">
                <a:extLst>
                  <a:ext uri="{FF2B5EF4-FFF2-40B4-BE49-F238E27FC236}">
                    <a16:creationId xmlns:a16="http://schemas.microsoft.com/office/drawing/2014/main" xmlns="" id="{3FCE5873-0845-44B8-9F2D-BF2AB65F004E}"/>
                  </a:ext>
                </a:extLst>
              </p:cNvPr>
              <p:cNvSpPr/>
              <p:nvPr/>
            </p:nvSpPr>
            <p:spPr>
              <a:xfrm>
                <a:off x="12487166" y="0"/>
                <a:ext cx="517634" cy="150037"/>
              </a:xfrm>
              <a:prstGeom prst="rect">
                <a:avLst/>
              </a:prstGeom>
              <a:solidFill>
                <a:srgbClr val="C5E8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19670"/>
                <a:endParaRPr lang="en-US" sz="1400" dirty="0">
                  <a:solidFill>
                    <a:prstClr val="white"/>
                  </a:solidFill>
                </a:endParaRPr>
              </a:p>
            </p:txBody>
          </p:sp>
        </p:grpSp>
      </p:grpSp>
    </p:spTree>
    <p:extLst>
      <p:ext uri="{BB962C8B-B14F-4D97-AF65-F5344CB8AC3E}">
        <p14:creationId xmlns:p14="http://schemas.microsoft.com/office/powerpoint/2010/main" val="3843576487"/>
      </p:ext>
    </p:extLst>
  </p:cSld>
  <p:clrMap bg1="lt1" tx1="dk1" bg2="lt2" tx2="dk2" accent1="accent1" accent2="accent2" accent3="accent3" accent4="accent4" accent5="accent5" accent6="accent6" hlink="hlink" folHlink="folHlink"/>
  <p:sldLayoutIdLst>
    <p:sldLayoutId id="2147484024" r:id="rId1"/>
    <p:sldLayoutId id="2147484025" r:id="rId2"/>
    <p:sldLayoutId id="2147484026" r:id="rId3"/>
    <p:sldLayoutId id="2147484027" r:id="rId4"/>
    <p:sldLayoutId id="2147484028" r:id="rId5"/>
  </p:sldLayoutIdLst>
  <p:hf hdr="0" ftr="0" dt="0"/>
  <p:txStyles>
    <p:titleStyle>
      <a:lvl1pPr>
        <a:defRPr>
          <a:latin typeface="+mj-lt"/>
          <a:ea typeface="+mj-ea"/>
          <a:cs typeface="+mj-cs"/>
        </a:defRPr>
      </a:lvl1pPr>
    </p:titleStyle>
    <p:bodyStyle>
      <a:lvl1pPr marL="0">
        <a:defRPr>
          <a:latin typeface="+mn-lt"/>
          <a:ea typeface="+mn-ea"/>
          <a:cs typeface="+mn-cs"/>
        </a:defRPr>
      </a:lvl1pPr>
      <a:lvl2pPr marL="359843">
        <a:defRPr>
          <a:latin typeface="+mn-lt"/>
          <a:ea typeface="+mn-ea"/>
          <a:cs typeface="+mn-cs"/>
        </a:defRPr>
      </a:lvl2pPr>
      <a:lvl3pPr marL="719670">
        <a:defRPr>
          <a:latin typeface="+mn-lt"/>
          <a:ea typeface="+mn-ea"/>
          <a:cs typeface="+mn-cs"/>
        </a:defRPr>
      </a:lvl3pPr>
      <a:lvl4pPr marL="1079505">
        <a:defRPr>
          <a:latin typeface="+mn-lt"/>
          <a:ea typeface="+mn-ea"/>
          <a:cs typeface="+mn-cs"/>
        </a:defRPr>
      </a:lvl4pPr>
      <a:lvl5pPr marL="1439337">
        <a:defRPr>
          <a:latin typeface="+mn-lt"/>
          <a:ea typeface="+mn-ea"/>
          <a:cs typeface="+mn-cs"/>
        </a:defRPr>
      </a:lvl5pPr>
      <a:lvl6pPr marL="1799168">
        <a:defRPr>
          <a:latin typeface="+mn-lt"/>
          <a:ea typeface="+mn-ea"/>
          <a:cs typeface="+mn-cs"/>
        </a:defRPr>
      </a:lvl6pPr>
      <a:lvl7pPr marL="2159007">
        <a:defRPr>
          <a:latin typeface="+mn-lt"/>
          <a:ea typeface="+mn-ea"/>
          <a:cs typeface="+mn-cs"/>
        </a:defRPr>
      </a:lvl7pPr>
      <a:lvl8pPr marL="2518841">
        <a:defRPr>
          <a:latin typeface="+mn-lt"/>
          <a:ea typeface="+mn-ea"/>
          <a:cs typeface="+mn-cs"/>
        </a:defRPr>
      </a:lvl8pPr>
      <a:lvl9pPr marL="2878679">
        <a:defRPr>
          <a:latin typeface="+mn-lt"/>
          <a:ea typeface="+mn-ea"/>
          <a:cs typeface="+mn-cs"/>
        </a:defRPr>
      </a:lvl9pPr>
    </p:bodyStyle>
    <p:otherStyle>
      <a:lvl1pPr marL="0">
        <a:defRPr>
          <a:latin typeface="+mn-lt"/>
          <a:ea typeface="+mn-ea"/>
          <a:cs typeface="+mn-cs"/>
        </a:defRPr>
      </a:lvl1pPr>
      <a:lvl2pPr marL="359843">
        <a:defRPr>
          <a:latin typeface="+mn-lt"/>
          <a:ea typeface="+mn-ea"/>
          <a:cs typeface="+mn-cs"/>
        </a:defRPr>
      </a:lvl2pPr>
      <a:lvl3pPr marL="719670">
        <a:defRPr>
          <a:latin typeface="+mn-lt"/>
          <a:ea typeface="+mn-ea"/>
          <a:cs typeface="+mn-cs"/>
        </a:defRPr>
      </a:lvl3pPr>
      <a:lvl4pPr marL="1079505">
        <a:defRPr>
          <a:latin typeface="+mn-lt"/>
          <a:ea typeface="+mn-ea"/>
          <a:cs typeface="+mn-cs"/>
        </a:defRPr>
      </a:lvl4pPr>
      <a:lvl5pPr marL="1439337">
        <a:defRPr>
          <a:latin typeface="+mn-lt"/>
          <a:ea typeface="+mn-ea"/>
          <a:cs typeface="+mn-cs"/>
        </a:defRPr>
      </a:lvl5pPr>
      <a:lvl6pPr marL="1799168">
        <a:defRPr>
          <a:latin typeface="+mn-lt"/>
          <a:ea typeface="+mn-ea"/>
          <a:cs typeface="+mn-cs"/>
        </a:defRPr>
      </a:lvl6pPr>
      <a:lvl7pPr marL="2159007">
        <a:defRPr>
          <a:latin typeface="+mn-lt"/>
          <a:ea typeface="+mn-ea"/>
          <a:cs typeface="+mn-cs"/>
        </a:defRPr>
      </a:lvl7pPr>
      <a:lvl8pPr marL="2518841">
        <a:defRPr>
          <a:latin typeface="+mn-lt"/>
          <a:ea typeface="+mn-ea"/>
          <a:cs typeface="+mn-cs"/>
        </a:defRPr>
      </a:lvl8pPr>
      <a:lvl9pPr marL="2878679">
        <a:defRPr>
          <a:latin typeface="+mn-lt"/>
          <a:ea typeface="+mn-ea"/>
          <a:cs typeface="+mn-cs"/>
        </a:defRPr>
      </a:lvl9pPr>
    </p:otherStyle>
  </p:txStyles>
  <p:extLst mod="1">
    <p:ext uri="{27BBF7A9-308A-43DC-89C8-2F10F3537804}">
      <p15:sldGuideLst xmlns:p15="http://schemas.microsoft.com/office/powerpoint/2012/main" xmlns="">
        <p15:guide id="1" orient="horz" pos="2304">
          <p15:clr>
            <a:srgbClr val="F26B43"/>
          </p15:clr>
        </p15:guide>
        <p15:guide id="2" pos="4096">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825249"/>
            <a:ext cx="7886700" cy="1325563"/>
          </a:xfrm>
          <a:prstGeom prst="rect">
            <a:avLst/>
          </a:prstGeom>
        </p:spPr>
        <p:txBody>
          <a:bodyPr vert="horz" lIns="91380" tIns="45692" rIns="91380" bIns="45692" numCol="1"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2180287"/>
            <a:ext cx="7886700" cy="3996677"/>
          </a:xfrm>
          <a:prstGeom prst="rect">
            <a:avLst/>
          </a:prstGeom>
        </p:spPr>
        <p:txBody>
          <a:bodyPr vert="horz" lIns="91380" tIns="45692" rIns="91380" bIns="45692" numCol="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p:cNvPicPr>
            <a:picLocks noChangeAspect="1"/>
          </p:cNvPicPr>
          <p:nvPr/>
        </p:nvPicPr>
        <p:blipFill>
          <a:blip r:embed="rId22" cstate="print"/>
          <a:stretch>
            <a:fillRect/>
          </a:stretch>
        </p:blipFill>
        <p:spPr>
          <a:xfrm>
            <a:off x="6325340" y="14786"/>
            <a:ext cx="2818660" cy="612182"/>
          </a:xfrm>
          <a:prstGeom prst="rect">
            <a:avLst/>
          </a:prstGeom>
        </p:spPr>
      </p:pic>
      <p:pic>
        <p:nvPicPr>
          <p:cNvPr id="8" name="Picture 7"/>
          <p:cNvPicPr>
            <a:picLocks noChangeAspect="1"/>
          </p:cNvPicPr>
          <p:nvPr/>
        </p:nvPicPr>
        <p:blipFill>
          <a:blip r:embed="rId23" cstate="print"/>
          <a:stretch>
            <a:fillRect/>
          </a:stretch>
        </p:blipFill>
        <p:spPr>
          <a:xfrm>
            <a:off x="12700" y="20140"/>
            <a:ext cx="6312640" cy="622766"/>
          </a:xfrm>
          <a:prstGeom prst="rect">
            <a:avLst/>
          </a:prstGeom>
        </p:spPr>
      </p:pic>
      <p:pic>
        <p:nvPicPr>
          <p:cNvPr id="9" name="Picture 8"/>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260370" y="182300"/>
            <a:ext cx="1100563" cy="921212"/>
          </a:xfrm>
          <a:prstGeom prst="rect">
            <a:avLst/>
          </a:prstGeom>
        </p:spPr>
      </p:pic>
      <p:pic>
        <p:nvPicPr>
          <p:cNvPr id="10" name="Picture 9"/>
          <p:cNvPicPr>
            <a:picLocks noChangeAspect="1"/>
          </p:cNvPicPr>
          <p:nvPr/>
        </p:nvPicPr>
        <p:blipFill>
          <a:blip r:embed="rId23" cstate="print"/>
          <a:stretch>
            <a:fillRect/>
          </a:stretch>
        </p:blipFill>
        <p:spPr>
          <a:xfrm>
            <a:off x="0" y="6590956"/>
            <a:ext cx="9144000" cy="293220"/>
          </a:xfrm>
          <a:prstGeom prst="rect">
            <a:avLst/>
          </a:prstGeom>
        </p:spPr>
      </p:pic>
      <p:sp>
        <p:nvSpPr>
          <p:cNvPr id="11" name="TextBox 10"/>
          <p:cNvSpPr txBox="1"/>
          <p:nvPr/>
        </p:nvSpPr>
        <p:spPr>
          <a:xfrm>
            <a:off x="158750" y="6590966"/>
            <a:ext cx="3608917" cy="246165"/>
          </a:xfrm>
          <a:prstGeom prst="rect">
            <a:avLst/>
          </a:prstGeom>
          <a:noFill/>
        </p:spPr>
        <p:txBody>
          <a:bodyPr wrap="square" lIns="91380" tIns="45692" rIns="91380" bIns="45692" numCol="1" rtlCol="0">
            <a:spAutoFit/>
          </a:bodyPr>
          <a:lstStyle/>
          <a:p>
            <a:r>
              <a:rPr lang="en-US" sz="1000" dirty="0">
                <a:solidFill>
                  <a:prstClr val="white"/>
                </a:solidFill>
                <a:latin typeface="Calibri" charset="0"/>
                <a:ea typeface="Calibri" charset="0"/>
                <a:cs typeface="Calibri" charset="0"/>
              </a:rPr>
              <a:t>Houze.org</a:t>
            </a:r>
          </a:p>
        </p:txBody>
      </p:sp>
      <p:sp>
        <p:nvSpPr>
          <p:cNvPr id="6" name="Slide Number Placeholder 5"/>
          <p:cNvSpPr>
            <a:spLocks noGrp="1"/>
          </p:cNvSpPr>
          <p:nvPr>
            <p:ph type="sldNum" sz="quarter" idx="4"/>
          </p:nvPr>
        </p:nvSpPr>
        <p:spPr>
          <a:xfrm>
            <a:off x="6915155" y="6561497"/>
            <a:ext cx="2057400" cy="365125"/>
          </a:xfrm>
          <a:prstGeom prst="rect">
            <a:avLst/>
          </a:prstGeom>
        </p:spPr>
        <p:txBody>
          <a:bodyPr vert="horz" lIns="91380" tIns="45692" rIns="91380" bIns="45692" numCol="1" rtlCol="0" anchor="ctr"/>
          <a:lstStyle>
            <a:lvl1pPr algn="r">
              <a:defRPr sz="900">
                <a:solidFill>
                  <a:schemeClr val="bg1"/>
                </a:solidFill>
              </a:defRPr>
            </a:lvl1pPr>
          </a:lstStyle>
          <a:p>
            <a:fld id="{F4D94C68-AA38-F54C-B5FB-B0BAFAC92C47}"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830370379"/>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 id="2147483693" r:id="rId12"/>
    <p:sldLayoutId id="2147483694" r:id="rId13"/>
    <p:sldLayoutId id="2147483695" r:id="rId14"/>
    <p:sldLayoutId id="2147483696" r:id="rId15"/>
    <p:sldLayoutId id="2147483697" r:id="rId16"/>
    <p:sldLayoutId id="2147483698" r:id="rId17"/>
    <p:sldLayoutId id="2147483699" r:id="rId18"/>
    <p:sldLayoutId id="2147483700" r:id="rId19"/>
    <p:sldLayoutId id="2147483701" r:id="rId20"/>
  </p:sldLayoutIdLst>
  <p:txStyles>
    <p:titleStyle>
      <a:lvl1pPr algn="l" defTabSz="685357" rtl="0" eaLnBrk="1" latinLnBrk="0" hangingPunct="1">
        <a:lnSpc>
          <a:spcPct val="90000"/>
        </a:lnSpc>
        <a:spcBef>
          <a:spcPct val="0"/>
        </a:spcBef>
        <a:buNone/>
        <a:defRPr sz="3300" kern="1200">
          <a:solidFill>
            <a:schemeClr val="tx1"/>
          </a:solidFill>
          <a:latin typeface="Calibri" charset="0"/>
          <a:ea typeface="Calibri" charset="0"/>
          <a:cs typeface="Calibri" charset="0"/>
        </a:defRPr>
      </a:lvl1pPr>
    </p:titleStyle>
    <p:bodyStyle>
      <a:lvl1pPr marL="171340" indent="-171340" algn="l" defTabSz="685357" rtl="0" eaLnBrk="1" latinLnBrk="0" hangingPunct="1">
        <a:lnSpc>
          <a:spcPct val="90000"/>
        </a:lnSpc>
        <a:spcBef>
          <a:spcPts val="750"/>
        </a:spcBef>
        <a:buFont typeface="Arial"/>
        <a:buChar char="•"/>
        <a:defRPr sz="2100" kern="1200">
          <a:solidFill>
            <a:schemeClr val="tx1"/>
          </a:solidFill>
          <a:latin typeface="+mn-lt"/>
          <a:ea typeface="+mn-ea"/>
          <a:cs typeface="+mn-cs"/>
        </a:defRPr>
      </a:lvl1pPr>
      <a:lvl2pPr marL="514017" indent="-171340" algn="l" defTabSz="685357"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6692" indent="-171340" algn="l" defTabSz="685357"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199370" indent="-171340" algn="l" defTabSz="685357" rtl="0" eaLnBrk="1" latinLnBrk="0" hangingPunct="1">
        <a:lnSpc>
          <a:spcPct val="90000"/>
        </a:lnSpc>
        <a:spcBef>
          <a:spcPts val="375"/>
        </a:spcBef>
        <a:buFont typeface="Arial"/>
        <a:buChar char="•"/>
        <a:defRPr sz="1300" kern="1200">
          <a:solidFill>
            <a:schemeClr val="tx1"/>
          </a:solidFill>
          <a:latin typeface="+mn-lt"/>
          <a:ea typeface="+mn-ea"/>
          <a:cs typeface="+mn-cs"/>
        </a:defRPr>
      </a:lvl4pPr>
      <a:lvl5pPr marL="1542049" indent="-171340" algn="l" defTabSz="685357" rtl="0" eaLnBrk="1" latinLnBrk="0" hangingPunct="1">
        <a:lnSpc>
          <a:spcPct val="90000"/>
        </a:lnSpc>
        <a:spcBef>
          <a:spcPts val="375"/>
        </a:spcBef>
        <a:buFont typeface="Arial"/>
        <a:buChar char="•"/>
        <a:defRPr sz="1300" kern="1200">
          <a:solidFill>
            <a:schemeClr val="tx1"/>
          </a:solidFill>
          <a:latin typeface="+mn-lt"/>
          <a:ea typeface="+mn-ea"/>
          <a:cs typeface="+mn-cs"/>
        </a:defRPr>
      </a:lvl5pPr>
      <a:lvl6pPr marL="1884727" indent="-171340" algn="l" defTabSz="685357" rtl="0" eaLnBrk="1" latinLnBrk="0" hangingPunct="1">
        <a:lnSpc>
          <a:spcPct val="90000"/>
        </a:lnSpc>
        <a:spcBef>
          <a:spcPts val="375"/>
        </a:spcBef>
        <a:buFont typeface="Arial"/>
        <a:buChar char="•"/>
        <a:defRPr sz="1300" kern="1200">
          <a:solidFill>
            <a:schemeClr val="tx1"/>
          </a:solidFill>
          <a:latin typeface="+mn-lt"/>
          <a:ea typeface="+mn-ea"/>
          <a:cs typeface="+mn-cs"/>
        </a:defRPr>
      </a:lvl6pPr>
      <a:lvl7pPr marL="2227399" indent="-171340" algn="l" defTabSz="685357" rtl="0" eaLnBrk="1" latinLnBrk="0" hangingPunct="1">
        <a:lnSpc>
          <a:spcPct val="90000"/>
        </a:lnSpc>
        <a:spcBef>
          <a:spcPts val="375"/>
        </a:spcBef>
        <a:buFont typeface="Arial"/>
        <a:buChar char="•"/>
        <a:defRPr sz="1300" kern="1200">
          <a:solidFill>
            <a:schemeClr val="tx1"/>
          </a:solidFill>
          <a:latin typeface="+mn-lt"/>
          <a:ea typeface="+mn-ea"/>
          <a:cs typeface="+mn-cs"/>
        </a:defRPr>
      </a:lvl7pPr>
      <a:lvl8pPr marL="2570079" indent="-171340" algn="l" defTabSz="685357" rtl="0" eaLnBrk="1" latinLnBrk="0" hangingPunct="1">
        <a:lnSpc>
          <a:spcPct val="90000"/>
        </a:lnSpc>
        <a:spcBef>
          <a:spcPts val="375"/>
        </a:spcBef>
        <a:buFont typeface="Arial"/>
        <a:buChar char="•"/>
        <a:defRPr sz="1300" kern="1200">
          <a:solidFill>
            <a:schemeClr val="tx1"/>
          </a:solidFill>
          <a:latin typeface="+mn-lt"/>
          <a:ea typeface="+mn-ea"/>
          <a:cs typeface="+mn-cs"/>
        </a:defRPr>
      </a:lvl8pPr>
      <a:lvl9pPr marL="2912760" indent="-171340" algn="l" defTabSz="685357" rtl="0" eaLnBrk="1" latinLnBrk="0" hangingPunct="1">
        <a:lnSpc>
          <a:spcPct val="90000"/>
        </a:lnSpc>
        <a:spcBef>
          <a:spcPts val="375"/>
        </a:spcBef>
        <a:buFont typeface="Arial"/>
        <a:buChar char="•"/>
        <a:defRPr sz="1300" kern="1200">
          <a:solidFill>
            <a:schemeClr val="tx1"/>
          </a:solidFill>
          <a:latin typeface="+mn-lt"/>
          <a:ea typeface="+mn-ea"/>
          <a:cs typeface="+mn-cs"/>
        </a:defRPr>
      </a:lvl9pPr>
    </p:bodyStyle>
    <p:otherStyle>
      <a:defPPr>
        <a:defRPr lang="en-US"/>
      </a:defPPr>
      <a:lvl1pPr marL="0" algn="l" defTabSz="685357" rtl="0" eaLnBrk="1" latinLnBrk="0" hangingPunct="1">
        <a:defRPr sz="1300" kern="1200">
          <a:solidFill>
            <a:schemeClr val="tx1"/>
          </a:solidFill>
          <a:latin typeface="+mn-lt"/>
          <a:ea typeface="+mn-ea"/>
          <a:cs typeface="+mn-cs"/>
        </a:defRPr>
      </a:lvl1pPr>
      <a:lvl2pPr marL="342677" algn="l" defTabSz="685357" rtl="0" eaLnBrk="1" latinLnBrk="0" hangingPunct="1">
        <a:defRPr sz="1300" kern="1200">
          <a:solidFill>
            <a:schemeClr val="tx1"/>
          </a:solidFill>
          <a:latin typeface="+mn-lt"/>
          <a:ea typeface="+mn-ea"/>
          <a:cs typeface="+mn-cs"/>
        </a:defRPr>
      </a:lvl2pPr>
      <a:lvl3pPr marL="685357" algn="l" defTabSz="685357" rtl="0" eaLnBrk="1" latinLnBrk="0" hangingPunct="1">
        <a:defRPr sz="1300" kern="1200">
          <a:solidFill>
            <a:schemeClr val="tx1"/>
          </a:solidFill>
          <a:latin typeface="+mn-lt"/>
          <a:ea typeface="+mn-ea"/>
          <a:cs typeface="+mn-cs"/>
        </a:defRPr>
      </a:lvl3pPr>
      <a:lvl4pPr marL="1028032" algn="l" defTabSz="685357" rtl="0" eaLnBrk="1" latinLnBrk="0" hangingPunct="1">
        <a:defRPr sz="1300" kern="1200">
          <a:solidFill>
            <a:schemeClr val="tx1"/>
          </a:solidFill>
          <a:latin typeface="+mn-lt"/>
          <a:ea typeface="+mn-ea"/>
          <a:cs typeface="+mn-cs"/>
        </a:defRPr>
      </a:lvl4pPr>
      <a:lvl5pPr marL="1370711" algn="l" defTabSz="685357" rtl="0" eaLnBrk="1" latinLnBrk="0" hangingPunct="1">
        <a:defRPr sz="1300" kern="1200">
          <a:solidFill>
            <a:schemeClr val="tx1"/>
          </a:solidFill>
          <a:latin typeface="+mn-lt"/>
          <a:ea typeface="+mn-ea"/>
          <a:cs typeface="+mn-cs"/>
        </a:defRPr>
      </a:lvl5pPr>
      <a:lvl6pPr marL="1713387" algn="l" defTabSz="685357" rtl="0" eaLnBrk="1" latinLnBrk="0" hangingPunct="1">
        <a:defRPr sz="1300" kern="1200">
          <a:solidFill>
            <a:schemeClr val="tx1"/>
          </a:solidFill>
          <a:latin typeface="+mn-lt"/>
          <a:ea typeface="+mn-ea"/>
          <a:cs typeface="+mn-cs"/>
        </a:defRPr>
      </a:lvl6pPr>
      <a:lvl7pPr marL="2056062" algn="l" defTabSz="685357" rtl="0" eaLnBrk="1" latinLnBrk="0" hangingPunct="1">
        <a:defRPr sz="1300" kern="1200">
          <a:solidFill>
            <a:schemeClr val="tx1"/>
          </a:solidFill>
          <a:latin typeface="+mn-lt"/>
          <a:ea typeface="+mn-ea"/>
          <a:cs typeface="+mn-cs"/>
        </a:defRPr>
      </a:lvl7pPr>
      <a:lvl8pPr marL="2398740" algn="l" defTabSz="685357" rtl="0" eaLnBrk="1" latinLnBrk="0" hangingPunct="1">
        <a:defRPr sz="1300" kern="1200">
          <a:solidFill>
            <a:schemeClr val="tx1"/>
          </a:solidFill>
          <a:latin typeface="+mn-lt"/>
          <a:ea typeface="+mn-ea"/>
          <a:cs typeface="+mn-cs"/>
        </a:defRPr>
      </a:lvl8pPr>
      <a:lvl9pPr marL="2741420" algn="l" defTabSz="685357" rtl="0" eaLnBrk="1" latinLnBrk="0" hangingPunct="1">
        <a:defRPr sz="13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21" name="Group 20">
            <a:extLst>
              <a:ext uri="{FF2B5EF4-FFF2-40B4-BE49-F238E27FC236}">
                <a16:creationId xmlns="" xmlns:a16="http://schemas.microsoft.com/office/drawing/2014/main" id="{702FAB5F-EC72-42C9-A165-BDDA5F45930B}"/>
              </a:ext>
            </a:extLst>
          </p:cNvPr>
          <p:cNvGrpSpPr/>
          <p:nvPr userDrawn="1"/>
        </p:nvGrpSpPr>
        <p:grpSpPr>
          <a:xfrm rot="10800000">
            <a:off x="-2469" y="6712194"/>
            <a:ext cx="9146468" cy="145813"/>
            <a:chOff x="1" y="0"/>
            <a:chExt cx="13004799" cy="150037"/>
          </a:xfrm>
        </p:grpSpPr>
        <p:sp>
          <p:nvSpPr>
            <p:cNvPr id="22" name="Rectangle 21">
              <a:extLst>
                <a:ext uri="{FF2B5EF4-FFF2-40B4-BE49-F238E27FC236}">
                  <a16:creationId xmlns="" xmlns:a16="http://schemas.microsoft.com/office/drawing/2014/main" id="{518BE370-52F3-48C6-B6D2-C9CFF1699A6E}"/>
                </a:ext>
              </a:extLst>
            </p:cNvPr>
            <p:cNvSpPr/>
            <p:nvPr userDrawn="1"/>
          </p:nvSpPr>
          <p:spPr>
            <a:xfrm>
              <a:off x="1" y="0"/>
              <a:ext cx="10845799" cy="150037"/>
            </a:xfrm>
            <a:prstGeom prst="rect">
              <a:avLst/>
            </a:prstGeom>
            <a:solidFill>
              <a:srgbClr val="2C48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19740"/>
              <a:endParaRPr lang="en-US" sz="2200" dirty="0">
                <a:solidFill>
                  <a:prstClr val="white"/>
                </a:solidFill>
              </a:endParaRPr>
            </a:p>
          </p:txBody>
        </p:sp>
        <p:grpSp>
          <p:nvGrpSpPr>
            <p:cNvPr id="23" name="Group 22">
              <a:extLst>
                <a:ext uri="{FF2B5EF4-FFF2-40B4-BE49-F238E27FC236}">
                  <a16:creationId xmlns="" xmlns:a16="http://schemas.microsoft.com/office/drawing/2014/main" id="{5CE6F9CE-75F6-43AD-A6C9-980A9C6A094D}"/>
                </a:ext>
              </a:extLst>
            </p:cNvPr>
            <p:cNvGrpSpPr/>
            <p:nvPr userDrawn="1"/>
          </p:nvGrpSpPr>
          <p:grpSpPr>
            <a:xfrm>
              <a:off x="10845800" y="0"/>
              <a:ext cx="2159000" cy="150037"/>
              <a:chOff x="11969532" y="0"/>
              <a:chExt cx="1035268" cy="150037"/>
            </a:xfrm>
          </p:grpSpPr>
          <p:sp>
            <p:nvSpPr>
              <p:cNvPr id="24" name="Rectangle 23">
                <a:extLst>
                  <a:ext uri="{FF2B5EF4-FFF2-40B4-BE49-F238E27FC236}">
                    <a16:creationId xmlns="" xmlns:a16="http://schemas.microsoft.com/office/drawing/2014/main" id="{58EC98CB-3A68-4BAD-88EA-F9792391EE73}"/>
                  </a:ext>
                </a:extLst>
              </p:cNvPr>
              <p:cNvSpPr/>
              <p:nvPr/>
            </p:nvSpPr>
            <p:spPr>
              <a:xfrm>
                <a:off x="11969532" y="0"/>
                <a:ext cx="517634" cy="150037"/>
              </a:xfrm>
              <a:prstGeom prst="rect">
                <a:avLst/>
              </a:prstGeom>
              <a:solidFill>
                <a:srgbClr val="84D2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19740"/>
                <a:endParaRPr lang="en-US" sz="1400" dirty="0">
                  <a:solidFill>
                    <a:prstClr val="white"/>
                  </a:solidFill>
                </a:endParaRPr>
              </a:p>
            </p:txBody>
          </p:sp>
          <p:sp>
            <p:nvSpPr>
              <p:cNvPr id="25" name="Rectangle 24">
                <a:extLst>
                  <a:ext uri="{FF2B5EF4-FFF2-40B4-BE49-F238E27FC236}">
                    <a16:creationId xmlns="" xmlns:a16="http://schemas.microsoft.com/office/drawing/2014/main" id="{FB844C96-3714-48EE-8AA9-52FA94455868}"/>
                  </a:ext>
                </a:extLst>
              </p:cNvPr>
              <p:cNvSpPr/>
              <p:nvPr/>
            </p:nvSpPr>
            <p:spPr>
              <a:xfrm>
                <a:off x="12487166" y="0"/>
                <a:ext cx="517634" cy="150037"/>
              </a:xfrm>
              <a:prstGeom prst="rect">
                <a:avLst/>
              </a:prstGeom>
              <a:solidFill>
                <a:srgbClr val="C5E8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19740"/>
                <a:endParaRPr lang="en-US" sz="1400" dirty="0">
                  <a:solidFill>
                    <a:prstClr val="white"/>
                  </a:solidFill>
                </a:endParaRPr>
              </a:p>
            </p:txBody>
          </p:sp>
        </p:grpSp>
      </p:grpSp>
      <p:grpSp>
        <p:nvGrpSpPr>
          <p:cNvPr id="16" name="Group 15">
            <a:extLst>
              <a:ext uri="{FF2B5EF4-FFF2-40B4-BE49-F238E27FC236}">
                <a16:creationId xmlns="" xmlns:a16="http://schemas.microsoft.com/office/drawing/2014/main" id="{23DED214-C8AB-4B47-8524-023025EE8C3A}"/>
              </a:ext>
            </a:extLst>
          </p:cNvPr>
          <p:cNvGrpSpPr/>
          <p:nvPr userDrawn="1"/>
        </p:nvGrpSpPr>
        <p:grpSpPr>
          <a:xfrm>
            <a:off x="16" y="0"/>
            <a:ext cx="9143999" cy="140660"/>
            <a:chOff x="1" y="0"/>
            <a:chExt cx="13004799" cy="150037"/>
          </a:xfrm>
        </p:grpSpPr>
        <p:sp>
          <p:nvSpPr>
            <p:cNvPr id="17" name="Rectangle 16">
              <a:extLst>
                <a:ext uri="{FF2B5EF4-FFF2-40B4-BE49-F238E27FC236}">
                  <a16:creationId xmlns="" xmlns:a16="http://schemas.microsoft.com/office/drawing/2014/main" id="{5AD2DAD4-254A-4810-A837-E189A3D2F131}"/>
                </a:ext>
              </a:extLst>
            </p:cNvPr>
            <p:cNvSpPr/>
            <p:nvPr userDrawn="1"/>
          </p:nvSpPr>
          <p:spPr>
            <a:xfrm>
              <a:off x="1" y="0"/>
              <a:ext cx="10845799" cy="150037"/>
            </a:xfrm>
            <a:prstGeom prst="rect">
              <a:avLst/>
            </a:prstGeom>
            <a:solidFill>
              <a:srgbClr val="2C48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19740"/>
              <a:endParaRPr lang="en-US" sz="2200" dirty="0">
                <a:solidFill>
                  <a:prstClr val="white"/>
                </a:solidFill>
              </a:endParaRPr>
            </a:p>
          </p:txBody>
        </p:sp>
        <p:grpSp>
          <p:nvGrpSpPr>
            <p:cNvPr id="18" name="Group 17">
              <a:extLst>
                <a:ext uri="{FF2B5EF4-FFF2-40B4-BE49-F238E27FC236}">
                  <a16:creationId xmlns="" xmlns:a16="http://schemas.microsoft.com/office/drawing/2014/main" id="{11EB4F37-AC0C-4C8F-995A-B872B9D658F7}"/>
                </a:ext>
              </a:extLst>
            </p:cNvPr>
            <p:cNvGrpSpPr/>
            <p:nvPr userDrawn="1"/>
          </p:nvGrpSpPr>
          <p:grpSpPr>
            <a:xfrm>
              <a:off x="10845800" y="0"/>
              <a:ext cx="2159000" cy="150037"/>
              <a:chOff x="11969532" y="0"/>
              <a:chExt cx="1035268" cy="150037"/>
            </a:xfrm>
          </p:grpSpPr>
          <p:sp>
            <p:nvSpPr>
              <p:cNvPr id="19" name="Rectangle 18">
                <a:extLst>
                  <a:ext uri="{FF2B5EF4-FFF2-40B4-BE49-F238E27FC236}">
                    <a16:creationId xmlns="" xmlns:a16="http://schemas.microsoft.com/office/drawing/2014/main" id="{58FFD7CB-CFBF-4E9E-B932-C1B592F05153}"/>
                  </a:ext>
                </a:extLst>
              </p:cNvPr>
              <p:cNvSpPr/>
              <p:nvPr/>
            </p:nvSpPr>
            <p:spPr>
              <a:xfrm>
                <a:off x="11969532" y="0"/>
                <a:ext cx="517634" cy="150037"/>
              </a:xfrm>
              <a:prstGeom prst="rect">
                <a:avLst/>
              </a:prstGeom>
              <a:solidFill>
                <a:srgbClr val="84D2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19740"/>
                <a:endParaRPr lang="en-US" sz="1400" dirty="0">
                  <a:solidFill>
                    <a:prstClr val="white"/>
                  </a:solidFill>
                </a:endParaRPr>
              </a:p>
            </p:txBody>
          </p:sp>
          <p:sp>
            <p:nvSpPr>
              <p:cNvPr id="20" name="Rectangle 19">
                <a:extLst>
                  <a:ext uri="{FF2B5EF4-FFF2-40B4-BE49-F238E27FC236}">
                    <a16:creationId xmlns="" xmlns:a16="http://schemas.microsoft.com/office/drawing/2014/main" id="{3FCE5873-0845-44B8-9F2D-BF2AB65F004E}"/>
                  </a:ext>
                </a:extLst>
              </p:cNvPr>
              <p:cNvSpPr/>
              <p:nvPr/>
            </p:nvSpPr>
            <p:spPr>
              <a:xfrm>
                <a:off x="12487166" y="0"/>
                <a:ext cx="517634" cy="150037"/>
              </a:xfrm>
              <a:prstGeom prst="rect">
                <a:avLst/>
              </a:prstGeom>
              <a:solidFill>
                <a:srgbClr val="C5E8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19740"/>
                <a:endParaRPr lang="en-US" sz="1400" dirty="0">
                  <a:solidFill>
                    <a:prstClr val="white"/>
                  </a:solidFill>
                </a:endParaRPr>
              </a:p>
            </p:txBody>
          </p:sp>
        </p:grpSp>
      </p:grpSp>
    </p:spTree>
    <p:extLst>
      <p:ext uri="{BB962C8B-B14F-4D97-AF65-F5344CB8AC3E}">
        <p14:creationId xmlns:p14="http://schemas.microsoft.com/office/powerpoint/2010/main" val="3473220642"/>
      </p:ext>
    </p:extLst>
  </p:cSld>
  <p:clrMap bg1="lt1" tx1="dk1" bg2="lt2" tx2="dk2" accent1="accent1" accent2="accent2" accent3="accent3" accent4="accent4" accent5="accent5" accent6="accent6" hlink="hlink" folHlink="folHlink"/>
  <p:sldLayoutIdLst>
    <p:sldLayoutId id="2147484030" r:id="rId1"/>
    <p:sldLayoutId id="2147484031" r:id="rId2"/>
    <p:sldLayoutId id="2147484032" r:id="rId3"/>
    <p:sldLayoutId id="2147484033" r:id="rId4"/>
    <p:sldLayoutId id="2147484034" r:id="rId5"/>
  </p:sldLayoutIdLst>
  <p:hf hdr="0" ftr="0" dt="0"/>
  <p:txStyles>
    <p:titleStyle>
      <a:lvl1pPr>
        <a:defRPr>
          <a:latin typeface="+mj-lt"/>
          <a:ea typeface="+mj-ea"/>
          <a:cs typeface="+mj-cs"/>
        </a:defRPr>
      </a:lvl1pPr>
    </p:titleStyle>
    <p:bodyStyle>
      <a:lvl1pPr marL="0">
        <a:defRPr>
          <a:latin typeface="+mn-lt"/>
          <a:ea typeface="+mn-ea"/>
          <a:cs typeface="+mn-cs"/>
        </a:defRPr>
      </a:lvl1pPr>
      <a:lvl2pPr marL="359876">
        <a:defRPr>
          <a:latin typeface="+mn-lt"/>
          <a:ea typeface="+mn-ea"/>
          <a:cs typeface="+mn-cs"/>
        </a:defRPr>
      </a:lvl2pPr>
      <a:lvl3pPr marL="719740">
        <a:defRPr>
          <a:latin typeface="+mn-lt"/>
          <a:ea typeface="+mn-ea"/>
          <a:cs typeface="+mn-cs"/>
        </a:defRPr>
      </a:lvl3pPr>
      <a:lvl4pPr marL="1079610">
        <a:defRPr>
          <a:latin typeface="+mn-lt"/>
          <a:ea typeface="+mn-ea"/>
          <a:cs typeface="+mn-cs"/>
        </a:defRPr>
      </a:lvl4pPr>
      <a:lvl5pPr marL="1439476">
        <a:defRPr>
          <a:latin typeface="+mn-lt"/>
          <a:ea typeface="+mn-ea"/>
          <a:cs typeface="+mn-cs"/>
        </a:defRPr>
      </a:lvl5pPr>
      <a:lvl6pPr marL="1799345">
        <a:defRPr>
          <a:latin typeface="+mn-lt"/>
          <a:ea typeface="+mn-ea"/>
          <a:cs typeface="+mn-cs"/>
        </a:defRPr>
      </a:lvl6pPr>
      <a:lvl7pPr marL="2159217">
        <a:defRPr>
          <a:latin typeface="+mn-lt"/>
          <a:ea typeface="+mn-ea"/>
          <a:cs typeface="+mn-cs"/>
        </a:defRPr>
      </a:lvl7pPr>
      <a:lvl8pPr marL="2519087">
        <a:defRPr>
          <a:latin typeface="+mn-lt"/>
          <a:ea typeface="+mn-ea"/>
          <a:cs typeface="+mn-cs"/>
        </a:defRPr>
      </a:lvl8pPr>
      <a:lvl9pPr marL="2878959">
        <a:defRPr>
          <a:latin typeface="+mn-lt"/>
          <a:ea typeface="+mn-ea"/>
          <a:cs typeface="+mn-cs"/>
        </a:defRPr>
      </a:lvl9pPr>
    </p:bodyStyle>
    <p:otherStyle>
      <a:lvl1pPr marL="0">
        <a:defRPr>
          <a:latin typeface="+mn-lt"/>
          <a:ea typeface="+mn-ea"/>
          <a:cs typeface="+mn-cs"/>
        </a:defRPr>
      </a:lvl1pPr>
      <a:lvl2pPr marL="359876">
        <a:defRPr>
          <a:latin typeface="+mn-lt"/>
          <a:ea typeface="+mn-ea"/>
          <a:cs typeface="+mn-cs"/>
        </a:defRPr>
      </a:lvl2pPr>
      <a:lvl3pPr marL="719740">
        <a:defRPr>
          <a:latin typeface="+mn-lt"/>
          <a:ea typeface="+mn-ea"/>
          <a:cs typeface="+mn-cs"/>
        </a:defRPr>
      </a:lvl3pPr>
      <a:lvl4pPr marL="1079610">
        <a:defRPr>
          <a:latin typeface="+mn-lt"/>
          <a:ea typeface="+mn-ea"/>
          <a:cs typeface="+mn-cs"/>
        </a:defRPr>
      </a:lvl4pPr>
      <a:lvl5pPr marL="1439476">
        <a:defRPr>
          <a:latin typeface="+mn-lt"/>
          <a:ea typeface="+mn-ea"/>
          <a:cs typeface="+mn-cs"/>
        </a:defRPr>
      </a:lvl5pPr>
      <a:lvl6pPr marL="1799345">
        <a:defRPr>
          <a:latin typeface="+mn-lt"/>
          <a:ea typeface="+mn-ea"/>
          <a:cs typeface="+mn-cs"/>
        </a:defRPr>
      </a:lvl6pPr>
      <a:lvl7pPr marL="2159217">
        <a:defRPr>
          <a:latin typeface="+mn-lt"/>
          <a:ea typeface="+mn-ea"/>
          <a:cs typeface="+mn-cs"/>
        </a:defRPr>
      </a:lvl7pPr>
      <a:lvl8pPr marL="2519087">
        <a:defRPr>
          <a:latin typeface="+mn-lt"/>
          <a:ea typeface="+mn-ea"/>
          <a:cs typeface="+mn-cs"/>
        </a:defRPr>
      </a:lvl8pPr>
      <a:lvl9pPr marL="2878959">
        <a:defRPr>
          <a:latin typeface="+mn-lt"/>
          <a:ea typeface="+mn-ea"/>
          <a:cs typeface="+mn-cs"/>
        </a:defRPr>
      </a:lvl9pPr>
    </p:otherStyle>
  </p:txStyles>
  <p:extLst mod="1">
    <p:ext uri="{27BBF7A9-308A-43DC-89C8-2F10F3537804}">
      <p15:sldGuideLst xmlns="" xmlns:p15="http://schemas.microsoft.com/office/powerpoint/2012/main">
        <p15:guide id="1" orient="horz" pos="2304">
          <p15:clr>
            <a:srgbClr val="F26B43"/>
          </p15:clr>
        </p15:guide>
        <p15:guide id="2" pos="4096">
          <p15:clr>
            <a:srgbClr val="F26B43"/>
          </p15:clr>
        </p15:guide>
      </p15:sldGuideLst>
    </p:ext>
  </p:extLst>
</p:sldMaster>
</file>

<file path=ppt/slideMasters/slideMaster2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21" name="Group 20">
            <a:extLst>
              <a:ext uri="{FF2B5EF4-FFF2-40B4-BE49-F238E27FC236}">
                <a16:creationId xmlns="" xmlns:a16="http://schemas.microsoft.com/office/drawing/2014/main" id="{702FAB5F-EC72-42C9-A165-BDDA5F45930B}"/>
              </a:ext>
            </a:extLst>
          </p:cNvPr>
          <p:cNvGrpSpPr/>
          <p:nvPr userDrawn="1"/>
        </p:nvGrpSpPr>
        <p:grpSpPr>
          <a:xfrm rot="10800000">
            <a:off x="-2469" y="6712194"/>
            <a:ext cx="9146468" cy="145813"/>
            <a:chOff x="1" y="0"/>
            <a:chExt cx="13004799" cy="150037"/>
          </a:xfrm>
        </p:grpSpPr>
        <p:sp>
          <p:nvSpPr>
            <p:cNvPr id="22" name="Rectangle 21">
              <a:extLst>
                <a:ext uri="{FF2B5EF4-FFF2-40B4-BE49-F238E27FC236}">
                  <a16:creationId xmlns="" xmlns:a16="http://schemas.microsoft.com/office/drawing/2014/main" id="{518BE370-52F3-48C6-B6D2-C9CFF1699A6E}"/>
                </a:ext>
              </a:extLst>
            </p:cNvPr>
            <p:cNvSpPr/>
            <p:nvPr userDrawn="1"/>
          </p:nvSpPr>
          <p:spPr>
            <a:xfrm>
              <a:off x="1" y="0"/>
              <a:ext cx="10845799" cy="150037"/>
            </a:xfrm>
            <a:prstGeom prst="rect">
              <a:avLst/>
            </a:prstGeom>
            <a:solidFill>
              <a:srgbClr val="2C48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19833"/>
              <a:endParaRPr lang="en-US" sz="2200" dirty="0">
                <a:solidFill>
                  <a:prstClr val="white"/>
                </a:solidFill>
              </a:endParaRPr>
            </a:p>
          </p:txBody>
        </p:sp>
        <p:grpSp>
          <p:nvGrpSpPr>
            <p:cNvPr id="23" name="Group 22">
              <a:extLst>
                <a:ext uri="{FF2B5EF4-FFF2-40B4-BE49-F238E27FC236}">
                  <a16:creationId xmlns="" xmlns:a16="http://schemas.microsoft.com/office/drawing/2014/main" id="{5CE6F9CE-75F6-43AD-A6C9-980A9C6A094D}"/>
                </a:ext>
              </a:extLst>
            </p:cNvPr>
            <p:cNvGrpSpPr/>
            <p:nvPr userDrawn="1"/>
          </p:nvGrpSpPr>
          <p:grpSpPr>
            <a:xfrm>
              <a:off x="10845800" y="0"/>
              <a:ext cx="2159000" cy="150037"/>
              <a:chOff x="11969532" y="0"/>
              <a:chExt cx="1035268" cy="150037"/>
            </a:xfrm>
          </p:grpSpPr>
          <p:sp>
            <p:nvSpPr>
              <p:cNvPr id="24" name="Rectangle 23">
                <a:extLst>
                  <a:ext uri="{FF2B5EF4-FFF2-40B4-BE49-F238E27FC236}">
                    <a16:creationId xmlns="" xmlns:a16="http://schemas.microsoft.com/office/drawing/2014/main" id="{58EC98CB-3A68-4BAD-88EA-F9792391EE73}"/>
                  </a:ext>
                </a:extLst>
              </p:cNvPr>
              <p:cNvSpPr/>
              <p:nvPr/>
            </p:nvSpPr>
            <p:spPr>
              <a:xfrm>
                <a:off x="11969532" y="0"/>
                <a:ext cx="517634" cy="150037"/>
              </a:xfrm>
              <a:prstGeom prst="rect">
                <a:avLst/>
              </a:prstGeom>
              <a:solidFill>
                <a:srgbClr val="84D2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19833"/>
                <a:endParaRPr lang="en-US" sz="1400" dirty="0">
                  <a:solidFill>
                    <a:prstClr val="white"/>
                  </a:solidFill>
                </a:endParaRPr>
              </a:p>
            </p:txBody>
          </p:sp>
          <p:sp>
            <p:nvSpPr>
              <p:cNvPr id="25" name="Rectangle 24">
                <a:extLst>
                  <a:ext uri="{FF2B5EF4-FFF2-40B4-BE49-F238E27FC236}">
                    <a16:creationId xmlns="" xmlns:a16="http://schemas.microsoft.com/office/drawing/2014/main" id="{FB844C96-3714-48EE-8AA9-52FA94455868}"/>
                  </a:ext>
                </a:extLst>
              </p:cNvPr>
              <p:cNvSpPr/>
              <p:nvPr/>
            </p:nvSpPr>
            <p:spPr>
              <a:xfrm>
                <a:off x="12487166" y="0"/>
                <a:ext cx="517634" cy="150037"/>
              </a:xfrm>
              <a:prstGeom prst="rect">
                <a:avLst/>
              </a:prstGeom>
              <a:solidFill>
                <a:srgbClr val="C5E8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19833"/>
                <a:endParaRPr lang="en-US" sz="1400" dirty="0">
                  <a:solidFill>
                    <a:prstClr val="white"/>
                  </a:solidFill>
                </a:endParaRPr>
              </a:p>
            </p:txBody>
          </p:sp>
        </p:grpSp>
      </p:grpSp>
      <p:grpSp>
        <p:nvGrpSpPr>
          <p:cNvPr id="16" name="Group 15">
            <a:extLst>
              <a:ext uri="{FF2B5EF4-FFF2-40B4-BE49-F238E27FC236}">
                <a16:creationId xmlns="" xmlns:a16="http://schemas.microsoft.com/office/drawing/2014/main" id="{23DED214-C8AB-4B47-8524-023025EE8C3A}"/>
              </a:ext>
            </a:extLst>
          </p:cNvPr>
          <p:cNvGrpSpPr/>
          <p:nvPr userDrawn="1"/>
        </p:nvGrpSpPr>
        <p:grpSpPr>
          <a:xfrm>
            <a:off x="12" y="0"/>
            <a:ext cx="9143999" cy="140660"/>
            <a:chOff x="1" y="0"/>
            <a:chExt cx="13004799" cy="150037"/>
          </a:xfrm>
        </p:grpSpPr>
        <p:sp>
          <p:nvSpPr>
            <p:cNvPr id="17" name="Rectangle 16">
              <a:extLst>
                <a:ext uri="{FF2B5EF4-FFF2-40B4-BE49-F238E27FC236}">
                  <a16:creationId xmlns="" xmlns:a16="http://schemas.microsoft.com/office/drawing/2014/main" id="{5AD2DAD4-254A-4810-A837-E189A3D2F131}"/>
                </a:ext>
              </a:extLst>
            </p:cNvPr>
            <p:cNvSpPr/>
            <p:nvPr userDrawn="1"/>
          </p:nvSpPr>
          <p:spPr>
            <a:xfrm>
              <a:off x="1" y="0"/>
              <a:ext cx="10845799" cy="150037"/>
            </a:xfrm>
            <a:prstGeom prst="rect">
              <a:avLst/>
            </a:prstGeom>
            <a:solidFill>
              <a:srgbClr val="2C48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19833"/>
              <a:endParaRPr lang="en-US" sz="2200" dirty="0">
                <a:solidFill>
                  <a:prstClr val="white"/>
                </a:solidFill>
              </a:endParaRPr>
            </a:p>
          </p:txBody>
        </p:sp>
        <p:grpSp>
          <p:nvGrpSpPr>
            <p:cNvPr id="18" name="Group 17">
              <a:extLst>
                <a:ext uri="{FF2B5EF4-FFF2-40B4-BE49-F238E27FC236}">
                  <a16:creationId xmlns="" xmlns:a16="http://schemas.microsoft.com/office/drawing/2014/main" id="{11EB4F37-AC0C-4C8F-995A-B872B9D658F7}"/>
                </a:ext>
              </a:extLst>
            </p:cNvPr>
            <p:cNvGrpSpPr/>
            <p:nvPr userDrawn="1"/>
          </p:nvGrpSpPr>
          <p:grpSpPr>
            <a:xfrm>
              <a:off x="10845800" y="0"/>
              <a:ext cx="2159000" cy="150037"/>
              <a:chOff x="11969532" y="0"/>
              <a:chExt cx="1035268" cy="150037"/>
            </a:xfrm>
          </p:grpSpPr>
          <p:sp>
            <p:nvSpPr>
              <p:cNvPr id="19" name="Rectangle 18">
                <a:extLst>
                  <a:ext uri="{FF2B5EF4-FFF2-40B4-BE49-F238E27FC236}">
                    <a16:creationId xmlns="" xmlns:a16="http://schemas.microsoft.com/office/drawing/2014/main" id="{58FFD7CB-CFBF-4E9E-B932-C1B592F05153}"/>
                  </a:ext>
                </a:extLst>
              </p:cNvPr>
              <p:cNvSpPr/>
              <p:nvPr/>
            </p:nvSpPr>
            <p:spPr>
              <a:xfrm>
                <a:off x="11969532" y="0"/>
                <a:ext cx="517634" cy="150037"/>
              </a:xfrm>
              <a:prstGeom prst="rect">
                <a:avLst/>
              </a:prstGeom>
              <a:solidFill>
                <a:srgbClr val="84D2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19833"/>
                <a:endParaRPr lang="en-US" sz="1400" dirty="0">
                  <a:solidFill>
                    <a:prstClr val="white"/>
                  </a:solidFill>
                </a:endParaRPr>
              </a:p>
            </p:txBody>
          </p:sp>
          <p:sp>
            <p:nvSpPr>
              <p:cNvPr id="20" name="Rectangle 19">
                <a:extLst>
                  <a:ext uri="{FF2B5EF4-FFF2-40B4-BE49-F238E27FC236}">
                    <a16:creationId xmlns="" xmlns:a16="http://schemas.microsoft.com/office/drawing/2014/main" id="{3FCE5873-0845-44B8-9F2D-BF2AB65F004E}"/>
                  </a:ext>
                </a:extLst>
              </p:cNvPr>
              <p:cNvSpPr/>
              <p:nvPr/>
            </p:nvSpPr>
            <p:spPr>
              <a:xfrm>
                <a:off x="12487166" y="0"/>
                <a:ext cx="517634" cy="150037"/>
              </a:xfrm>
              <a:prstGeom prst="rect">
                <a:avLst/>
              </a:prstGeom>
              <a:solidFill>
                <a:srgbClr val="C5E8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19833"/>
                <a:endParaRPr lang="en-US" sz="1400" dirty="0">
                  <a:solidFill>
                    <a:prstClr val="white"/>
                  </a:solidFill>
                </a:endParaRPr>
              </a:p>
            </p:txBody>
          </p:sp>
        </p:grpSp>
      </p:grpSp>
    </p:spTree>
    <p:extLst>
      <p:ext uri="{BB962C8B-B14F-4D97-AF65-F5344CB8AC3E}">
        <p14:creationId xmlns:p14="http://schemas.microsoft.com/office/powerpoint/2010/main" val="4251075501"/>
      </p:ext>
    </p:extLst>
  </p:cSld>
  <p:clrMap bg1="lt1" tx1="dk1" bg2="lt2" tx2="dk2" accent1="accent1" accent2="accent2" accent3="accent3" accent4="accent4" accent5="accent5" accent6="accent6" hlink="hlink" folHlink="folHlink"/>
  <p:sldLayoutIdLst>
    <p:sldLayoutId id="2147484036" r:id="rId1"/>
    <p:sldLayoutId id="2147484037" r:id="rId2"/>
    <p:sldLayoutId id="2147484038" r:id="rId3"/>
    <p:sldLayoutId id="2147484039" r:id="rId4"/>
    <p:sldLayoutId id="2147484040" r:id="rId5"/>
  </p:sldLayoutIdLst>
  <p:hf hdr="0" ftr="0" dt="0"/>
  <p:txStyles>
    <p:titleStyle>
      <a:lvl1pPr>
        <a:defRPr>
          <a:latin typeface="+mj-lt"/>
          <a:ea typeface="+mj-ea"/>
          <a:cs typeface="+mj-cs"/>
        </a:defRPr>
      </a:lvl1pPr>
    </p:titleStyle>
    <p:bodyStyle>
      <a:lvl1pPr marL="0">
        <a:defRPr>
          <a:latin typeface="+mn-lt"/>
          <a:ea typeface="+mn-ea"/>
          <a:cs typeface="+mn-cs"/>
        </a:defRPr>
      </a:lvl1pPr>
      <a:lvl2pPr marL="359921">
        <a:defRPr>
          <a:latin typeface="+mn-lt"/>
          <a:ea typeface="+mn-ea"/>
          <a:cs typeface="+mn-cs"/>
        </a:defRPr>
      </a:lvl2pPr>
      <a:lvl3pPr marL="719833">
        <a:defRPr>
          <a:latin typeface="+mn-lt"/>
          <a:ea typeface="+mn-ea"/>
          <a:cs typeface="+mn-cs"/>
        </a:defRPr>
      </a:lvl3pPr>
      <a:lvl4pPr marL="1079750">
        <a:defRPr>
          <a:latin typeface="+mn-lt"/>
          <a:ea typeface="+mn-ea"/>
          <a:cs typeface="+mn-cs"/>
        </a:defRPr>
      </a:lvl4pPr>
      <a:lvl5pPr marL="1439664">
        <a:defRPr>
          <a:latin typeface="+mn-lt"/>
          <a:ea typeface="+mn-ea"/>
          <a:cs typeface="+mn-cs"/>
        </a:defRPr>
      </a:lvl5pPr>
      <a:lvl6pPr marL="1799579">
        <a:defRPr>
          <a:latin typeface="+mn-lt"/>
          <a:ea typeface="+mn-ea"/>
          <a:cs typeface="+mn-cs"/>
        </a:defRPr>
      </a:lvl6pPr>
      <a:lvl7pPr marL="2159497">
        <a:defRPr>
          <a:latin typeface="+mn-lt"/>
          <a:ea typeface="+mn-ea"/>
          <a:cs typeface="+mn-cs"/>
        </a:defRPr>
      </a:lvl7pPr>
      <a:lvl8pPr marL="2519413">
        <a:defRPr>
          <a:latin typeface="+mn-lt"/>
          <a:ea typeface="+mn-ea"/>
          <a:cs typeface="+mn-cs"/>
        </a:defRPr>
      </a:lvl8pPr>
      <a:lvl9pPr marL="2879332">
        <a:defRPr>
          <a:latin typeface="+mn-lt"/>
          <a:ea typeface="+mn-ea"/>
          <a:cs typeface="+mn-cs"/>
        </a:defRPr>
      </a:lvl9pPr>
    </p:bodyStyle>
    <p:otherStyle>
      <a:lvl1pPr marL="0">
        <a:defRPr>
          <a:latin typeface="+mn-lt"/>
          <a:ea typeface="+mn-ea"/>
          <a:cs typeface="+mn-cs"/>
        </a:defRPr>
      </a:lvl1pPr>
      <a:lvl2pPr marL="359921">
        <a:defRPr>
          <a:latin typeface="+mn-lt"/>
          <a:ea typeface="+mn-ea"/>
          <a:cs typeface="+mn-cs"/>
        </a:defRPr>
      </a:lvl2pPr>
      <a:lvl3pPr marL="719833">
        <a:defRPr>
          <a:latin typeface="+mn-lt"/>
          <a:ea typeface="+mn-ea"/>
          <a:cs typeface="+mn-cs"/>
        </a:defRPr>
      </a:lvl3pPr>
      <a:lvl4pPr marL="1079750">
        <a:defRPr>
          <a:latin typeface="+mn-lt"/>
          <a:ea typeface="+mn-ea"/>
          <a:cs typeface="+mn-cs"/>
        </a:defRPr>
      </a:lvl4pPr>
      <a:lvl5pPr marL="1439664">
        <a:defRPr>
          <a:latin typeface="+mn-lt"/>
          <a:ea typeface="+mn-ea"/>
          <a:cs typeface="+mn-cs"/>
        </a:defRPr>
      </a:lvl5pPr>
      <a:lvl6pPr marL="1799579">
        <a:defRPr>
          <a:latin typeface="+mn-lt"/>
          <a:ea typeface="+mn-ea"/>
          <a:cs typeface="+mn-cs"/>
        </a:defRPr>
      </a:lvl6pPr>
      <a:lvl7pPr marL="2159497">
        <a:defRPr>
          <a:latin typeface="+mn-lt"/>
          <a:ea typeface="+mn-ea"/>
          <a:cs typeface="+mn-cs"/>
        </a:defRPr>
      </a:lvl7pPr>
      <a:lvl8pPr marL="2519413">
        <a:defRPr>
          <a:latin typeface="+mn-lt"/>
          <a:ea typeface="+mn-ea"/>
          <a:cs typeface="+mn-cs"/>
        </a:defRPr>
      </a:lvl8pPr>
      <a:lvl9pPr marL="2879332">
        <a:defRPr>
          <a:latin typeface="+mn-lt"/>
          <a:ea typeface="+mn-ea"/>
          <a:cs typeface="+mn-cs"/>
        </a:defRPr>
      </a:lvl9pPr>
    </p:otherStyle>
  </p:txStyles>
  <p:extLst mod="1">
    <p:ext uri="{27BBF7A9-308A-43DC-89C8-2F10F3537804}">
      <p15:sldGuideLst xmlns="" xmlns:p15="http://schemas.microsoft.com/office/powerpoint/2012/main">
        <p15:guide id="1" orient="horz" pos="2304">
          <p15:clr>
            <a:srgbClr val="F26B43"/>
          </p15:clr>
        </p15:guide>
        <p15:guide id="2" pos="4096">
          <p15:clr>
            <a:srgbClr val="F26B43"/>
          </p15:clr>
        </p15:guide>
      </p15:sldGuideLst>
    </p:ext>
  </p:extLst>
</p:sldMaster>
</file>

<file path=ppt/slideMasters/slideMaster2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21" name="Group 20">
            <a:extLst>
              <a:ext uri="{FF2B5EF4-FFF2-40B4-BE49-F238E27FC236}">
                <a16:creationId xmlns="" xmlns:a16="http://schemas.microsoft.com/office/drawing/2014/main" id="{702FAB5F-EC72-42C9-A165-BDDA5F45930B}"/>
              </a:ext>
            </a:extLst>
          </p:cNvPr>
          <p:cNvGrpSpPr/>
          <p:nvPr userDrawn="1"/>
        </p:nvGrpSpPr>
        <p:grpSpPr>
          <a:xfrm rot="10800000">
            <a:off x="-2469" y="6712192"/>
            <a:ext cx="9146468" cy="145813"/>
            <a:chOff x="1" y="0"/>
            <a:chExt cx="13004799" cy="150037"/>
          </a:xfrm>
        </p:grpSpPr>
        <p:sp>
          <p:nvSpPr>
            <p:cNvPr id="22" name="Rectangle 21">
              <a:extLst>
                <a:ext uri="{FF2B5EF4-FFF2-40B4-BE49-F238E27FC236}">
                  <a16:creationId xmlns="" xmlns:a16="http://schemas.microsoft.com/office/drawing/2014/main" id="{518BE370-52F3-48C6-B6D2-C9CFF1699A6E}"/>
                </a:ext>
              </a:extLst>
            </p:cNvPr>
            <p:cNvSpPr/>
            <p:nvPr userDrawn="1"/>
          </p:nvSpPr>
          <p:spPr>
            <a:xfrm>
              <a:off x="1" y="0"/>
              <a:ext cx="10845799" cy="150037"/>
            </a:xfrm>
            <a:prstGeom prst="rect">
              <a:avLst/>
            </a:prstGeom>
            <a:solidFill>
              <a:srgbClr val="2C48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19950"/>
              <a:endParaRPr lang="en-US" sz="2200" dirty="0">
                <a:solidFill>
                  <a:prstClr val="white"/>
                </a:solidFill>
              </a:endParaRPr>
            </a:p>
          </p:txBody>
        </p:sp>
        <p:grpSp>
          <p:nvGrpSpPr>
            <p:cNvPr id="23" name="Group 22">
              <a:extLst>
                <a:ext uri="{FF2B5EF4-FFF2-40B4-BE49-F238E27FC236}">
                  <a16:creationId xmlns="" xmlns:a16="http://schemas.microsoft.com/office/drawing/2014/main" id="{5CE6F9CE-75F6-43AD-A6C9-980A9C6A094D}"/>
                </a:ext>
              </a:extLst>
            </p:cNvPr>
            <p:cNvGrpSpPr/>
            <p:nvPr userDrawn="1"/>
          </p:nvGrpSpPr>
          <p:grpSpPr>
            <a:xfrm>
              <a:off x="10845800" y="0"/>
              <a:ext cx="2159000" cy="150037"/>
              <a:chOff x="11969532" y="0"/>
              <a:chExt cx="1035268" cy="150037"/>
            </a:xfrm>
          </p:grpSpPr>
          <p:sp>
            <p:nvSpPr>
              <p:cNvPr id="24" name="Rectangle 23">
                <a:extLst>
                  <a:ext uri="{FF2B5EF4-FFF2-40B4-BE49-F238E27FC236}">
                    <a16:creationId xmlns="" xmlns:a16="http://schemas.microsoft.com/office/drawing/2014/main" id="{58EC98CB-3A68-4BAD-88EA-F9792391EE73}"/>
                  </a:ext>
                </a:extLst>
              </p:cNvPr>
              <p:cNvSpPr/>
              <p:nvPr/>
            </p:nvSpPr>
            <p:spPr>
              <a:xfrm>
                <a:off x="11969532" y="0"/>
                <a:ext cx="517634" cy="150037"/>
              </a:xfrm>
              <a:prstGeom prst="rect">
                <a:avLst/>
              </a:prstGeom>
              <a:solidFill>
                <a:srgbClr val="84D2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19950"/>
                <a:endParaRPr lang="en-US" sz="1400" dirty="0">
                  <a:solidFill>
                    <a:prstClr val="white"/>
                  </a:solidFill>
                </a:endParaRPr>
              </a:p>
            </p:txBody>
          </p:sp>
          <p:sp>
            <p:nvSpPr>
              <p:cNvPr id="25" name="Rectangle 24">
                <a:extLst>
                  <a:ext uri="{FF2B5EF4-FFF2-40B4-BE49-F238E27FC236}">
                    <a16:creationId xmlns="" xmlns:a16="http://schemas.microsoft.com/office/drawing/2014/main" id="{FB844C96-3714-48EE-8AA9-52FA94455868}"/>
                  </a:ext>
                </a:extLst>
              </p:cNvPr>
              <p:cNvSpPr/>
              <p:nvPr/>
            </p:nvSpPr>
            <p:spPr>
              <a:xfrm>
                <a:off x="12487166" y="0"/>
                <a:ext cx="517634" cy="150037"/>
              </a:xfrm>
              <a:prstGeom prst="rect">
                <a:avLst/>
              </a:prstGeom>
              <a:solidFill>
                <a:srgbClr val="C5E8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19950"/>
                <a:endParaRPr lang="en-US" sz="1400" dirty="0">
                  <a:solidFill>
                    <a:prstClr val="white"/>
                  </a:solidFill>
                </a:endParaRPr>
              </a:p>
            </p:txBody>
          </p:sp>
        </p:grpSp>
      </p:grpSp>
      <p:grpSp>
        <p:nvGrpSpPr>
          <p:cNvPr id="16" name="Group 15">
            <a:extLst>
              <a:ext uri="{FF2B5EF4-FFF2-40B4-BE49-F238E27FC236}">
                <a16:creationId xmlns="" xmlns:a16="http://schemas.microsoft.com/office/drawing/2014/main" id="{23DED214-C8AB-4B47-8524-023025EE8C3A}"/>
              </a:ext>
            </a:extLst>
          </p:cNvPr>
          <p:cNvGrpSpPr/>
          <p:nvPr userDrawn="1"/>
        </p:nvGrpSpPr>
        <p:grpSpPr>
          <a:xfrm>
            <a:off x="7" y="0"/>
            <a:ext cx="9143999" cy="140660"/>
            <a:chOff x="1" y="0"/>
            <a:chExt cx="13004799" cy="150037"/>
          </a:xfrm>
        </p:grpSpPr>
        <p:sp>
          <p:nvSpPr>
            <p:cNvPr id="17" name="Rectangle 16">
              <a:extLst>
                <a:ext uri="{FF2B5EF4-FFF2-40B4-BE49-F238E27FC236}">
                  <a16:creationId xmlns="" xmlns:a16="http://schemas.microsoft.com/office/drawing/2014/main" id="{5AD2DAD4-254A-4810-A837-E189A3D2F131}"/>
                </a:ext>
              </a:extLst>
            </p:cNvPr>
            <p:cNvSpPr/>
            <p:nvPr userDrawn="1"/>
          </p:nvSpPr>
          <p:spPr>
            <a:xfrm>
              <a:off x="1" y="0"/>
              <a:ext cx="10845799" cy="150037"/>
            </a:xfrm>
            <a:prstGeom prst="rect">
              <a:avLst/>
            </a:prstGeom>
            <a:solidFill>
              <a:srgbClr val="2C48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19950"/>
              <a:endParaRPr lang="en-US" sz="2200" dirty="0">
                <a:solidFill>
                  <a:prstClr val="white"/>
                </a:solidFill>
              </a:endParaRPr>
            </a:p>
          </p:txBody>
        </p:sp>
        <p:grpSp>
          <p:nvGrpSpPr>
            <p:cNvPr id="18" name="Group 17">
              <a:extLst>
                <a:ext uri="{FF2B5EF4-FFF2-40B4-BE49-F238E27FC236}">
                  <a16:creationId xmlns="" xmlns:a16="http://schemas.microsoft.com/office/drawing/2014/main" id="{11EB4F37-AC0C-4C8F-995A-B872B9D658F7}"/>
                </a:ext>
              </a:extLst>
            </p:cNvPr>
            <p:cNvGrpSpPr/>
            <p:nvPr userDrawn="1"/>
          </p:nvGrpSpPr>
          <p:grpSpPr>
            <a:xfrm>
              <a:off x="10845800" y="0"/>
              <a:ext cx="2159000" cy="150037"/>
              <a:chOff x="11969532" y="0"/>
              <a:chExt cx="1035268" cy="150037"/>
            </a:xfrm>
          </p:grpSpPr>
          <p:sp>
            <p:nvSpPr>
              <p:cNvPr id="19" name="Rectangle 18">
                <a:extLst>
                  <a:ext uri="{FF2B5EF4-FFF2-40B4-BE49-F238E27FC236}">
                    <a16:creationId xmlns="" xmlns:a16="http://schemas.microsoft.com/office/drawing/2014/main" id="{58FFD7CB-CFBF-4E9E-B932-C1B592F05153}"/>
                  </a:ext>
                </a:extLst>
              </p:cNvPr>
              <p:cNvSpPr/>
              <p:nvPr/>
            </p:nvSpPr>
            <p:spPr>
              <a:xfrm>
                <a:off x="11969532" y="0"/>
                <a:ext cx="517634" cy="150037"/>
              </a:xfrm>
              <a:prstGeom prst="rect">
                <a:avLst/>
              </a:prstGeom>
              <a:solidFill>
                <a:srgbClr val="84D2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19950"/>
                <a:endParaRPr lang="en-US" sz="1400" dirty="0">
                  <a:solidFill>
                    <a:prstClr val="white"/>
                  </a:solidFill>
                </a:endParaRPr>
              </a:p>
            </p:txBody>
          </p:sp>
          <p:sp>
            <p:nvSpPr>
              <p:cNvPr id="20" name="Rectangle 19">
                <a:extLst>
                  <a:ext uri="{FF2B5EF4-FFF2-40B4-BE49-F238E27FC236}">
                    <a16:creationId xmlns="" xmlns:a16="http://schemas.microsoft.com/office/drawing/2014/main" id="{3FCE5873-0845-44B8-9F2D-BF2AB65F004E}"/>
                  </a:ext>
                </a:extLst>
              </p:cNvPr>
              <p:cNvSpPr/>
              <p:nvPr/>
            </p:nvSpPr>
            <p:spPr>
              <a:xfrm>
                <a:off x="12487166" y="0"/>
                <a:ext cx="517634" cy="150037"/>
              </a:xfrm>
              <a:prstGeom prst="rect">
                <a:avLst/>
              </a:prstGeom>
              <a:solidFill>
                <a:srgbClr val="C5E8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19950"/>
                <a:endParaRPr lang="en-US" sz="1400" dirty="0">
                  <a:solidFill>
                    <a:prstClr val="white"/>
                  </a:solidFill>
                </a:endParaRPr>
              </a:p>
            </p:txBody>
          </p:sp>
        </p:grpSp>
      </p:grpSp>
    </p:spTree>
    <p:extLst>
      <p:ext uri="{BB962C8B-B14F-4D97-AF65-F5344CB8AC3E}">
        <p14:creationId xmlns:p14="http://schemas.microsoft.com/office/powerpoint/2010/main" val="3042170864"/>
      </p:ext>
    </p:extLst>
  </p:cSld>
  <p:clrMap bg1="lt1" tx1="dk1" bg2="lt2" tx2="dk2" accent1="accent1" accent2="accent2" accent3="accent3" accent4="accent4" accent5="accent5" accent6="accent6" hlink="hlink" folHlink="folHlink"/>
  <p:sldLayoutIdLst>
    <p:sldLayoutId id="2147484042" r:id="rId1"/>
    <p:sldLayoutId id="2147484043" r:id="rId2"/>
    <p:sldLayoutId id="2147484044" r:id="rId3"/>
    <p:sldLayoutId id="2147484045" r:id="rId4"/>
    <p:sldLayoutId id="2147484046" r:id="rId5"/>
  </p:sldLayoutIdLst>
  <p:hf hdr="0" ftr="0" dt="0"/>
  <p:txStyles>
    <p:titleStyle>
      <a:lvl1pPr>
        <a:defRPr>
          <a:latin typeface="+mj-lt"/>
          <a:ea typeface="+mj-ea"/>
          <a:cs typeface="+mj-cs"/>
        </a:defRPr>
      </a:lvl1pPr>
    </p:titleStyle>
    <p:bodyStyle>
      <a:lvl1pPr marL="0">
        <a:defRPr>
          <a:latin typeface="+mn-lt"/>
          <a:ea typeface="+mn-ea"/>
          <a:cs typeface="+mn-cs"/>
        </a:defRPr>
      </a:lvl1pPr>
      <a:lvl2pPr marL="359976">
        <a:defRPr>
          <a:latin typeface="+mn-lt"/>
          <a:ea typeface="+mn-ea"/>
          <a:cs typeface="+mn-cs"/>
        </a:defRPr>
      </a:lvl2pPr>
      <a:lvl3pPr marL="719950">
        <a:defRPr>
          <a:latin typeface="+mn-lt"/>
          <a:ea typeface="+mn-ea"/>
          <a:cs typeface="+mn-cs"/>
        </a:defRPr>
      </a:lvl3pPr>
      <a:lvl4pPr marL="1079925">
        <a:defRPr>
          <a:latin typeface="+mn-lt"/>
          <a:ea typeface="+mn-ea"/>
          <a:cs typeface="+mn-cs"/>
        </a:defRPr>
      </a:lvl4pPr>
      <a:lvl5pPr marL="1439899">
        <a:defRPr>
          <a:latin typeface="+mn-lt"/>
          <a:ea typeface="+mn-ea"/>
          <a:cs typeface="+mn-cs"/>
        </a:defRPr>
      </a:lvl5pPr>
      <a:lvl6pPr marL="1799872">
        <a:defRPr>
          <a:latin typeface="+mn-lt"/>
          <a:ea typeface="+mn-ea"/>
          <a:cs typeface="+mn-cs"/>
        </a:defRPr>
      </a:lvl6pPr>
      <a:lvl7pPr marL="2159849">
        <a:defRPr>
          <a:latin typeface="+mn-lt"/>
          <a:ea typeface="+mn-ea"/>
          <a:cs typeface="+mn-cs"/>
        </a:defRPr>
      </a:lvl7pPr>
      <a:lvl8pPr marL="2519823">
        <a:defRPr>
          <a:latin typeface="+mn-lt"/>
          <a:ea typeface="+mn-ea"/>
          <a:cs typeface="+mn-cs"/>
        </a:defRPr>
      </a:lvl8pPr>
      <a:lvl9pPr marL="2879799">
        <a:defRPr>
          <a:latin typeface="+mn-lt"/>
          <a:ea typeface="+mn-ea"/>
          <a:cs typeface="+mn-cs"/>
        </a:defRPr>
      </a:lvl9pPr>
    </p:bodyStyle>
    <p:otherStyle>
      <a:lvl1pPr marL="0">
        <a:defRPr>
          <a:latin typeface="+mn-lt"/>
          <a:ea typeface="+mn-ea"/>
          <a:cs typeface="+mn-cs"/>
        </a:defRPr>
      </a:lvl1pPr>
      <a:lvl2pPr marL="359976">
        <a:defRPr>
          <a:latin typeface="+mn-lt"/>
          <a:ea typeface="+mn-ea"/>
          <a:cs typeface="+mn-cs"/>
        </a:defRPr>
      </a:lvl2pPr>
      <a:lvl3pPr marL="719950">
        <a:defRPr>
          <a:latin typeface="+mn-lt"/>
          <a:ea typeface="+mn-ea"/>
          <a:cs typeface="+mn-cs"/>
        </a:defRPr>
      </a:lvl3pPr>
      <a:lvl4pPr marL="1079925">
        <a:defRPr>
          <a:latin typeface="+mn-lt"/>
          <a:ea typeface="+mn-ea"/>
          <a:cs typeface="+mn-cs"/>
        </a:defRPr>
      </a:lvl4pPr>
      <a:lvl5pPr marL="1439899">
        <a:defRPr>
          <a:latin typeface="+mn-lt"/>
          <a:ea typeface="+mn-ea"/>
          <a:cs typeface="+mn-cs"/>
        </a:defRPr>
      </a:lvl5pPr>
      <a:lvl6pPr marL="1799872">
        <a:defRPr>
          <a:latin typeface="+mn-lt"/>
          <a:ea typeface="+mn-ea"/>
          <a:cs typeface="+mn-cs"/>
        </a:defRPr>
      </a:lvl6pPr>
      <a:lvl7pPr marL="2159849">
        <a:defRPr>
          <a:latin typeface="+mn-lt"/>
          <a:ea typeface="+mn-ea"/>
          <a:cs typeface="+mn-cs"/>
        </a:defRPr>
      </a:lvl7pPr>
      <a:lvl8pPr marL="2519823">
        <a:defRPr>
          <a:latin typeface="+mn-lt"/>
          <a:ea typeface="+mn-ea"/>
          <a:cs typeface="+mn-cs"/>
        </a:defRPr>
      </a:lvl8pPr>
      <a:lvl9pPr marL="2879799">
        <a:defRPr>
          <a:latin typeface="+mn-lt"/>
          <a:ea typeface="+mn-ea"/>
          <a:cs typeface="+mn-cs"/>
        </a:defRPr>
      </a:lvl9pPr>
    </p:otherStyle>
  </p:txStyles>
  <p:extLst mod="1">
    <p:ext uri="{27BBF7A9-308A-43DC-89C8-2F10F3537804}">
      <p15:sldGuideLst xmlns="" xmlns:p15="http://schemas.microsoft.com/office/powerpoint/2012/main">
        <p15:guide id="1" orient="horz" pos="2304">
          <p15:clr>
            <a:srgbClr val="F26B43"/>
          </p15:clr>
        </p15:guide>
        <p15:guide id="2" pos="4096">
          <p15:clr>
            <a:srgbClr val="F26B43"/>
          </p15:clr>
        </p15:guide>
      </p15:sldGuideLst>
    </p:ext>
  </p:extLst>
</p:sldMaster>
</file>

<file path=ppt/slideMasters/slideMaster2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21" name="Group 20">
            <a:extLst>
              <a:ext uri="{FF2B5EF4-FFF2-40B4-BE49-F238E27FC236}">
                <a16:creationId xmlns="" xmlns:a16="http://schemas.microsoft.com/office/drawing/2014/main" id="{702FAB5F-EC72-42C9-A165-BDDA5F45930B}"/>
              </a:ext>
            </a:extLst>
          </p:cNvPr>
          <p:cNvGrpSpPr/>
          <p:nvPr userDrawn="1"/>
        </p:nvGrpSpPr>
        <p:grpSpPr>
          <a:xfrm rot="10800000">
            <a:off x="-2469" y="6712186"/>
            <a:ext cx="9146468" cy="145813"/>
            <a:chOff x="1" y="0"/>
            <a:chExt cx="13004799" cy="150037"/>
          </a:xfrm>
        </p:grpSpPr>
        <p:sp>
          <p:nvSpPr>
            <p:cNvPr id="22" name="Rectangle 21">
              <a:extLst>
                <a:ext uri="{FF2B5EF4-FFF2-40B4-BE49-F238E27FC236}">
                  <a16:creationId xmlns="" xmlns:a16="http://schemas.microsoft.com/office/drawing/2014/main" id="{518BE370-52F3-48C6-B6D2-C9CFF1699A6E}"/>
                </a:ext>
              </a:extLst>
            </p:cNvPr>
            <p:cNvSpPr/>
            <p:nvPr userDrawn="1"/>
          </p:nvSpPr>
          <p:spPr>
            <a:xfrm>
              <a:off x="1" y="0"/>
              <a:ext cx="10845799" cy="150037"/>
            </a:xfrm>
            <a:prstGeom prst="rect">
              <a:avLst/>
            </a:prstGeom>
            <a:solidFill>
              <a:srgbClr val="2C48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20090"/>
              <a:endParaRPr lang="en-US" sz="2200" dirty="0">
                <a:solidFill>
                  <a:prstClr val="white"/>
                </a:solidFill>
              </a:endParaRPr>
            </a:p>
          </p:txBody>
        </p:sp>
        <p:grpSp>
          <p:nvGrpSpPr>
            <p:cNvPr id="23" name="Group 22">
              <a:extLst>
                <a:ext uri="{FF2B5EF4-FFF2-40B4-BE49-F238E27FC236}">
                  <a16:creationId xmlns="" xmlns:a16="http://schemas.microsoft.com/office/drawing/2014/main" id="{5CE6F9CE-75F6-43AD-A6C9-980A9C6A094D}"/>
                </a:ext>
              </a:extLst>
            </p:cNvPr>
            <p:cNvGrpSpPr/>
            <p:nvPr userDrawn="1"/>
          </p:nvGrpSpPr>
          <p:grpSpPr>
            <a:xfrm>
              <a:off x="10845800" y="0"/>
              <a:ext cx="2159000" cy="150037"/>
              <a:chOff x="11969532" y="0"/>
              <a:chExt cx="1035268" cy="150037"/>
            </a:xfrm>
          </p:grpSpPr>
          <p:sp>
            <p:nvSpPr>
              <p:cNvPr id="24" name="Rectangle 23">
                <a:extLst>
                  <a:ext uri="{FF2B5EF4-FFF2-40B4-BE49-F238E27FC236}">
                    <a16:creationId xmlns="" xmlns:a16="http://schemas.microsoft.com/office/drawing/2014/main" id="{58EC98CB-3A68-4BAD-88EA-F9792391EE73}"/>
                  </a:ext>
                </a:extLst>
              </p:cNvPr>
              <p:cNvSpPr/>
              <p:nvPr/>
            </p:nvSpPr>
            <p:spPr>
              <a:xfrm>
                <a:off x="11969532" y="0"/>
                <a:ext cx="517634" cy="150037"/>
              </a:xfrm>
              <a:prstGeom prst="rect">
                <a:avLst/>
              </a:prstGeom>
              <a:solidFill>
                <a:srgbClr val="84D2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20090"/>
                <a:endParaRPr lang="en-US" sz="1400" dirty="0">
                  <a:solidFill>
                    <a:prstClr val="white"/>
                  </a:solidFill>
                </a:endParaRPr>
              </a:p>
            </p:txBody>
          </p:sp>
          <p:sp>
            <p:nvSpPr>
              <p:cNvPr id="25" name="Rectangle 24">
                <a:extLst>
                  <a:ext uri="{FF2B5EF4-FFF2-40B4-BE49-F238E27FC236}">
                    <a16:creationId xmlns="" xmlns:a16="http://schemas.microsoft.com/office/drawing/2014/main" id="{FB844C96-3714-48EE-8AA9-52FA94455868}"/>
                  </a:ext>
                </a:extLst>
              </p:cNvPr>
              <p:cNvSpPr/>
              <p:nvPr/>
            </p:nvSpPr>
            <p:spPr>
              <a:xfrm>
                <a:off x="12487166" y="0"/>
                <a:ext cx="517634" cy="150037"/>
              </a:xfrm>
              <a:prstGeom prst="rect">
                <a:avLst/>
              </a:prstGeom>
              <a:solidFill>
                <a:srgbClr val="C5E8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20090"/>
                <a:endParaRPr lang="en-US" sz="1400" dirty="0">
                  <a:solidFill>
                    <a:prstClr val="white"/>
                  </a:solidFill>
                </a:endParaRPr>
              </a:p>
            </p:txBody>
          </p:sp>
        </p:grpSp>
      </p:grpSp>
      <p:grpSp>
        <p:nvGrpSpPr>
          <p:cNvPr id="16" name="Group 15">
            <a:extLst>
              <a:ext uri="{FF2B5EF4-FFF2-40B4-BE49-F238E27FC236}">
                <a16:creationId xmlns="" xmlns:a16="http://schemas.microsoft.com/office/drawing/2014/main" id="{23DED214-C8AB-4B47-8524-023025EE8C3A}"/>
              </a:ext>
            </a:extLst>
          </p:cNvPr>
          <p:cNvGrpSpPr/>
          <p:nvPr userDrawn="1"/>
        </p:nvGrpSpPr>
        <p:grpSpPr>
          <a:xfrm>
            <a:off x="1" y="0"/>
            <a:ext cx="9143999" cy="140660"/>
            <a:chOff x="1" y="0"/>
            <a:chExt cx="13004799" cy="150037"/>
          </a:xfrm>
        </p:grpSpPr>
        <p:sp>
          <p:nvSpPr>
            <p:cNvPr id="17" name="Rectangle 16">
              <a:extLst>
                <a:ext uri="{FF2B5EF4-FFF2-40B4-BE49-F238E27FC236}">
                  <a16:creationId xmlns="" xmlns:a16="http://schemas.microsoft.com/office/drawing/2014/main" id="{5AD2DAD4-254A-4810-A837-E189A3D2F131}"/>
                </a:ext>
              </a:extLst>
            </p:cNvPr>
            <p:cNvSpPr/>
            <p:nvPr userDrawn="1"/>
          </p:nvSpPr>
          <p:spPr>
            <a:xfrm>
              <a:off x="1" y="0"/>
              <a:ext cx="10845799" cy="150037"/>
            </a:xfrm>
            <a:prstGeom prst="rect">
              <a:avLst/>
            </a:prstGeom>
            <a:solidFill>
              <a:srgbClr val="2C48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20090"/>
              <a:endParaRPr lang="en-US" sz="2200" dirty="0">
                <a:solidFill>
                  <a:prstClr val="white"/>
                </a:solidFill>
              </a:endParaRPr>
            </a:p>
          </p:txBody>
        </p:sp>
        <p:grpSp>
          <p:nvGrpSpPr>
            <p:cNvPr id="18" name="Group 17">
              <a:extLst>
                <a:ext uri="{FF2B5EF4-FFF2-40B4-BE49-F238E27FC236}">
                  <a16:creationId xmlns="" xmlns:a16="http://schemas.microsoft.com/office/drawing/2014/main" id="{11EB4F37-AC0C-4C8F-995A-B872B9D658F7}"/>
                </a:ext>
              </a:extLst>
            </p:cNvPr>
            <p:cNvGrpSpPr/>
            <p:nvPr userDrawn="1"/>
          </p:nvGrpSpPr>
          <p:grpSpPr>
            <a:xfrm>
              <a:off x="10845800" y="0"/>
              <a:ext cx="2159000" cy="150037"/>
              <a:chOff x="11969532" y="0"/>
              <a:chExt cx="1035268" cy="150037"/>
            </a:xfrm>
          </p:grpSpPr>
          <p:sp>
            <p:nvSpPr>
              <p:cNvPr id="19" name="Rectangle 18">
                <a:extLst>
                  <a:ext uri="{FF2B5EF4-FFF2-40B4-BE49-F238E27FC236}">
                    <a16:creationId xmlns="" xmlns:a16="http://schemas.microsoft.com/office/drawing/2014/main" id="{58FFD7CB-CFBF-4E9E-B932-C1B592F05153}"/>
                  </a:ext>
                </a:extLst>
              </p:cNvPr>
              <p:cNvSpPr/>
              <p:nvPr/>
            </p:nvSpPr>
            <p:spPr>
              <a:xfrm>
                <a:off x="11969532" y="0"/>
                <a:ext cx="517634" cy="150037"/>
              </a:xfrm>
              <a:prstGeom prst="rect">
                <a:avLst/>
              </a:prstGeom>
              <a:solidFill>
                <a:srgbClr val="84D2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20090"/>
                <a:endParaRPr lang="en-US" sz="1400" dirty="0">
                  <a:solidFill>
                    <a:prstClr val="white"/>
                  </a:solidFill>
                </a:endParaRPr>
              </a:p>
            </p:txBody>
          </p:sp>
          <p:sp>
            <p:nvSpPr>
              <p:cNvPr id="20" name="Rectangle 19">
                <a:extLst>
                  <a:ext uri="{FF2B5EF4-FFF2-40B4-BE49-F238E27FC236}">
                    <a16:creationId xmlns="" xmlns:a16="http://schemas.microsoft.com/office/drawing/2014/main" id="{3FCE5873-0845-44B8-9F2D-BF2AB65F004E}"/>
                  </a:ext>
                </a:extLst>
              </p:cNvPr>
              <p:cNvSpPr/>
              <p:nvPr/>
            </p:nvSpPr>
            <p:spPr>
              <a:xfrm>
                <a:off x="12487166" y="0"/>
                <a:ext cx="517634" cy="150037"/>
              </a:xfrm>
              <a:prstGeom prst="rect">
                <a:avLst/>
              </a:prstGeom>
              <a:solidFill>
                <a:srgbClr val="C5E8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20090"/>
                <a:endParaRPr lang="en-US" sz="1400" dirty="0">
                  <a:solidFill>
                    <a:prstClr val="white"/>
                  </a:solidFill>
                </a:endParaRPr>
              </a:p>
            </p:txBody>
          </p:sp>
        </p:grpSp>
      </p:grpSp>
    </p:spTree>
    <p:extLst>
      <p:ext uri="{BB962C8B-B14F-4D97-AF65-F5344CB8AC3E}">
        <p14:creationId xmlns:p14="http://schemas.microsoft.com/office/powerpoint/2010/main" val="1738669684"/>
      </p:ext>
    </p:extLst>
  </p:cSld>
  <p:clrMap bg1="lt1" tx1="dk1" bg2="lt2" tx2="dk2" accent1="accent1" accent2="accent2" accent3="accent3" accent4="accent4" accent5="accent5" accent6="accent6" hlink="hlink" folHlink="folHlink"/>
  <p:sldLayoutIdLst>
    <p:sldLayoutId id="2147484048" r:id="rId1"/>
    <p:sldLayoutId id="2147484049" r:id="rId2"/>
    <p:sldLayoutId id="2147484050" r:id="rId3"/>
    <p:sldLayoutId id="2147484051" r:id="rId4"/>
    <p:sldLayoutId id="2147484052" r:id="rId5"/>
  </p:sldLayoutIdLst>
  <p:hf hdr="0" ftr="0" dt="0"/>
  <p:txStyles>
    <p:titleStyle>
      <a:lvl1pPr>
        <a:defRPr>
          <a:latin typeface="+mj-lt"/>
          <a:ea typeface="+mj-ea"/>
          <a:cs typeface="+mj-cs"/>
        </a:defRPr>
      </a:lvl1pPr>
    </p:titleStyle>
    <p:bodyStyle>
      <a:lvl1pPr marL="0">
        <a:defRPr>
          <a:latin typeface="+mn-lt"/>
          <a:ea typeface="+mn-ea"/>
          <a:cs typeface="+mn-cs"/>
        </a:defRPr>
      </a:lvl1pPr>
      <a:lvl2pPr marL="360045">
        <a:defRPr>
          <a:latin typeface="+mn-lt"/>
          <a:ea typeface="+mn-ea"/>
          <a:cs typeface="+mn-cs"/>
        </a:defRPr>
      </a:lvl2pPr>
      <a:lvl3pPr marL="720090">
        <a:defRPr>
          <a:latin typeface="+mn-lt"/>
          <a:ea typeface="+mn-ea"/>
          <a:cs typeface="+mn-cs"/>
        </a:defRPr>
      </a:lvl3pPr>
      <a:lvl4pPr marL="1080135">
        <a:defRPr>
          <a:latin typeface="+mn-lt"/>
          <a:ea typeface="+mn-ea"/>
          <a:cs typeface="+mn-cs"/>
        </a:defRPr>
      </a:lvl4pPr>
      <a:lvl5pPr marL="1440180">
        <a:defRPr>
          <a:latin typeface="+mn-lt"/>
          <a:ea typeface="+mn-ea"/>
          <a:cs typeface="+mn-cs"/>
        </a:defRPr>
      </a:lvl5pPr>
      <a:lvl6pPr marL="1800225">
        <a:defRPr>
          <a:latin typeface="+mn-lt"/>
          <a:ea typeface="+mn-ea"/>
          <a:cs typeface="+mn-cs"/>
        </a:defRPr>
      </a:lvl6pPr>
      <a:lvl7pPr marL="2160270">
        <a:defRPr>
          <a:latin typeface="+mn-lt"/>
          <a:ea typeface="+mn-ea"/>
          <a:cs typeface="+mn-cs"/>
        </a:defRPr>
      </a:lvl7pPr>
      <a:lvl8pPr marL="2520315">
        <a:defRPr>
          <a:latin typeface="+mn-lt"/>
          <a:ea typeface="+mn-ea"/>
          <a:cs typeface="+mn-cs"/>
        </a:defRPr>
      </a:lvl8pPr>
      <a:lvl9pPr marL="2880360">
        <a:defRPr>
          <a:latin typeface="+mn-lt"/>
          <a:ea typeface="+mn-ea"/>
          <a:cs typeface="+mn-cs"/>
        </a:defRPr>
      </a:lvl9pPr>
    </p:bodyStyle>
    <p:otherStyle>
      <a:lvl1pPr marL="0">
        <a:defRPr>
          <a:latin typeface="+mn-lt"/>
          <a:ea typeface="+mn-ea"/>
          <a:cs typeface="+mn-cs"/>
        </a:defRPr>
      </a:lvl1pPr>
      <a:lvl2pPr marL="360045">
        <a:defRPr>
          <a:latin typeface="+mn-lt"/>
          <a:ea typeface="+mn-ea"/>
          <a:cs typeface="+mn-cs"/>
        </a:defRPr>
      </a:lvl2pPr>
      <a:lvl3pPr marL="720090">
        <a:defRPr>
          <a:latin typeface="+mn-lt"/>
          <a:ea typeface="+mn-ea"/>
          <a:cs typeface="+mn-cs"/>
        </a:defRPr>
      </a:lvl3pPr>
      <a:lvl4pPr marL="1080135">
        <a:defRPr>
          <a:latin typeface="+mn-lt"/>
          <a:ea typeface="+mn-ea"/>
          <a:cs typeface="+mn-cs"/>
        </a:defRPr>
      </a:lvl4pPr>
      <a:lvl5pPr marL="1440180">
        <a:defRPr>
          <a:latin typeface="+mn-lt"/>
          <a:ea typeface="+mn-ea"/>
          <a:cs typeface="+mn-cs"/>
        </a:defRPr>
      </a:lvl5pPr>
      <a:lvl6pPr marL="1800225">
        <a:defRPr>
          <a:latin typeface="+mn-lt"/>
          <a:ea typeface="+mn-ea"/>
          <a:cs typeface="+mn-cs"/>
        </a:defRPr>
      </a:lvl6pPr>
      <a:lvl7pPr marL="2160270">
        <a:defRPr>
          <a:latin typeface="+mn-lt"/>
          <a:ea typeface="+mn-ea"/>
          <a:cs typeface="+mn-cs"/>
        </a:defRPr>
      </a:lvl7pPr>
      <a:lvl8pPr marL="2520315">
        <a:defRPr>
          <a:latin typeface="+mn-lt"/>
          <a:ea typeface="+mn-ea"/>
          <a:cs typeface="+mn-cs"/>
        </a:defRPr>
      </a:lvl8pPr>
      <a:lvl9pPr marL="2880360">
        <a:defRPr>
          <a:latin typeface="+mn-lt"/>
          <a:ea typeface="+mn-ea"/>
          <a:cs typeface="+mn-cs"/>
        </a:defRPr>
      </a:lvl9pPr>
    </p:otherStyle>
  </p:txStyles>
  <p:extLst mod="1">
    <p:ext uri="{27BBF7A9-308A-43DC-89C8-2F10F3537804}">
      <p15:sldGuideLst xmlns="" xmlns:p15="http://schemas.microsoft.com/office/powerpoint/2012/main">
        <p15:guide id="1" orient="horz" pos="2304">
          <p15:clr>
            <a:srgbClr val="F26B43"/>
          </p15:clr>
        </p15:guide>
        <p15:guide id="2" pos="4096">
          <p15:clr>
            <a:srgbClr val="F26B43"/>
          </p15:clr>
        </p15:guide>
      </p15:sldGuideLst>
    </p:ext>
  </p:extLst>
</p:sldMaster>
</file>

<file path=ppt/slideMasters/slideMaster2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825244"/>
            <a:ext cx="7886700" cy="1325563"/>
          </a:xfrm>
          <a:prstGeom prst="rect">
            <a:avLst/>
          </a:prstGeom>
        </p:spPr>
        <p:txBody>
          <a:bodyPr vert="horz" lIns="91440" tIns="45720" rIns="91440" bIns="45720" numCol="1"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2180285"/>
            <a:ext cx="7886700" cy="3996677"/>
          </a:xfrm>
          <a:prstGeom prst="rect">
            <a:avLst/>
          </a:prstGeom>
        </p:spPr>
        <p:txBody>
          <a:bodyPr vert="horz" lIns="91440" tIns="45720" rIns="91440" bIns="45720" numCol="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p:cNvPicPr>
            <a:picLocks noChangeAspect="1"/>
          </p:cNvPicPr>
          <p:nvPr/>
        </p:nvPicPr>
        <p:blipFill>
          <a:blip r:embed="rId22" cstate="print"/>
          <a:stretch>
            <a:fillRect/>
          </a:stretch>
        </p:blipFill>
        <p:spPr>
          <a:xfrm>
            <a:off x="6325340" y="14786"/>
            <a:ext cx="2818660" cy="612182"/>
          </a:xfrm>
          <a:prstGeom prst="rect">
            <a:avLst/>
          </a:prstGeom>
        </p:spPr>
      </p:pic>
      <p:pic>
        <p:nvPicPr>
          <p:cNvPr id="8" name="Picture 7"/>
          <p:cNvPicPr>
            <a:picLocks noChangeAspect="1"/>
          </p:cNvPicPr>
          <p:nvPr/>
        </p:nvPicPr>
        <p:blipFill>
          <a:blip r:embed="rId23" cstate="print"/>
          <a:stretch>
            <a:fillRect/>
          </a:stretch>
        </p:blipFill>
        <p:spPr>
          <a:xfrm>
            <a:off x="12700" y="20140"/>
            <a:ext cx="6312640" cy="622766"/>
          </a:xfrm>
          <a:prstGeom prst="rect">
            <a:avLst/>
          </a:prstGeom>
        </p:spPr>
      </p:pic>
      <p:pic>
        <p:nvPicPr>
          <p:cNvPr id="9" name="Picture 8"/>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260350" y="182300"/>
            <a:ext cx="1100563" cy="921212"/>
          </a:xfrm>
          <a:prstGeom prst="rect">
            <a:avLst/>
          </a:prstGeom>
        </p:spPr>
      </p:pic>
      <p:pic>
        <p:nvPicPr>
          <p:cNvPr id="10" name="Picture 9"/>
          <p:cNvPicPr>
            <a:picLocks noChangeAspect="1"/>
          </p:cNvPicPr>
          <p:nvPr/>
        </p:nvPicPr>
        <p:blipFill>
          <a:blip r:embed="rId23" cstate="print"/>
          <a:stretch>
            <a:fillRect/>
          </a:stretch>
        </p:blipFill>
        <p:spPr>
          <a:xfrm>
            <a:off x="0" y="6590956"/>
            <a:ext cx="9144000" cy="293220"/>
          </a:xfrm>
          <a:prstGeom prst="rect">
            <a:avLst/>
          </a:prstGeom>
        </p:spPr>
      </p:pic>
      <p:sp>
        <p:nvSpPr>
          <p:cNvPr id="11" name="TextBox 10"/>
          <p:cNvSpPr txBox="1"/>
          <p:nvPr/>
        </p:nvSpPr>
        <p:spPr>
          <a:xfrm>
            <a:off x="158750" y="6590956"/>
            <a:ext cx="3608917" cy="246221"/>
          </a:xfrm>
          <a:prstGeom prst="rect">
            <a:avLst/>
          </a:prstGeom>
          <a:noFill/>
        </p:spPr>
        <p:txBody>
          <a:bodyPr wrap="square" numCol="1" rtlCol="0">
            <a:spAutoFit/>
          </a:bodyPr>
          <a:lstStyle/>
          <a:p>
            <a:pPr defTabSz="914400"/>
            <a:r>
              <a:rPr lang="en-US" sz="1000" dirty="0" smtClean="0">
                <a:solidFill>
                  <a:prstClr val="white"/>
                </a:solidFill>
                <a:latin typeface="Calibri" charset="0"/>
                <a:ea typeface="Calibri" charset="0"/>
                <a:cs typeface="Calibri" charset="0"/>
              </a:rPr>
              <a:t>Houze.org</a:t>
            </a:r>
            <a:endParaRPr lang="en-US" sz="1000" dirty="0">
              <a:solidFill>
                <a:prstClr val="white"/>
              </a:solidFill>
              <a:latin typeface="Calibri" charset="0"/>
              <a:ea typeface="Calibri" charset="0"/>
              <a:cs typeface="Calibri" charset="0"/>
            </a:endParaRPr>
          </a:p>
        </p:txBody>
      </p:sp>
      <p:sp>
        <p:nvSpPr>
          <p:cNvPr id="6" name="Slide Number Placeholder 5"/>
          <p:cNvSpPr>
            <a:spLocks noGrp="1"/>
          </p:cNvSpPr>
          <p:nvPr>
            <p:ph type="sldNum" sz="quarter" idx="4"/>
          </p:nvPr>
        </p:nvSpPr>
        <p:spPr>
          <a:xfrm>
            <a:off x="6915155" y="6561477"/>
            <a:ext cx="2057400" cy="365125"/>
          </a:xfrm>
          <a:prstGeom prst="rect">
            <a:avLst/>
          </a:prstGeom>
        </p:spPr>
        <p:txBody>
          <a:bodyPr vert="horz" lIns="91440" tIns="45720" rIns="91440" bIns="45720" numCol="1" rtlCol="0" anchor="ctr"/>
          <a:lstStyle>
            <a:lvl1pPr algn="r">
              <a:defRPr sz="900">
                <a:solidFill>
                  <a:schemeClr val="bg1"/>
                </a:solidFill>
              </a:defRPr>
            </a:lvl1pPr>
          </a:lstStyle>
          <a:p>
            <a:pPr defTabSz="914400"/>
            <a:fld id="{F4D94C68-AA38-F54C-B5FB-B0BAFAC92C47}" type="slidenum">
              <a:rPr lang="en-US" smtClean="0">
                <a:solidFill>
                  <a:prstClr val="white"/>
                </a:solidFill>
              </a:rPr>
              <a:pPr defTabSz="914400"/>
              <a:t>‹#›</a:t>
            </a:fld>
            <a:endParaRPr lang="en-US" dirty="0">
              <a:solidFill>
                <a:prstClr val="white"/>
              </a:solidFill>
            </a:endParaRPr>
          </a:p>
        </p:txBody>
      </p:sp>
    </p:spTree>
    <p:extLst>
      <p:ext uri="{BB962C8B-B14F-4D97-AF65-F5344CB8AC3E}">
        <p14:creationId xmlns:p14="http://schemas.microsoft.com/office/powerpoint/2010/main" val="2845191851"/>
      </p:ext>
    </p:extLst>
  </p:cSld>
  <p:clrMap bg1="lt1" tx1="dk1" bg2="lt2" tx2="dk2" accent1="accent1" accent2="accent2" accent3="accent3" accent4="accent4" accent5="accent5" accent6="accent6" hlink="hlink" folHlink="folHlink"/>
  <p:sldLayoutIdLst>
    <p:sldLayoutId id="2147484054" r:id="rId1"/>
    <p:sldLayoutId id="2147484055" r:id="rId2"/>
    <p:sldLayoutId id="2147484056" r:id="rId3"/>
    <p:sldLayoutId id="2147484057" r:id="rId4"/>
    <p:sldLayoutId id="2147484058" r:id="rId5"/>
    <p:sldLayoutId id="2147484059" r:id="rId6"/>
    <p:sldLayoutId id="2147484060" r:id="rId7"/>
    <p:sldLayoutId id="2147484061" r:id="rId8"/>
    <p:sldLayoutId id="2147484062" r:id="rId9"/>
    <p:sldLayoutId id="2147484063" r:id="rId10"/>
    <p:sldLayoutId id="2147484064" r:id="rId11"/>
    <p:sldLayoutId id="2147484065" r:id="rId12"/>
    <p:sldLayoutId id="2147484066" r:id="rId13"/>
    <p:sldLayoutId id="2147484067" r:id="rId14"/>
    <p:sldLayoutId id="2147484068" r:id="rId15"/>
    <p:sldLayoutId id="2147484069" r:id="rId16"/>
    <p:sldLayoutId id="2147484070" r:id="rId17"/>
    <p:sldLayoutId id="2147484071" r:id="rId18"/>
    <p:sldLayoutId id="2147484072" r:id="rId19"/>
    <p:sldLayoutId id="2147484073" r:id="rId20"/>
  </p:sldLayoutIdLst>
  <p:txStyles>
    <p:titleStyle>
      <a:lvl1pPr algn="l" defTabSz="685800" rtl="0" eaLnBrk="1" latinLnBrk="0" hangingPunct="1">
        <a:lnSpc>
          <a:spcPct val="90000"/>
        </a:lnSpc>
        <a:spcBef>
          <a:spcPct val="0"/>
        </a:spcBef>
        <a:buNone/>
        <a:defRPr sz="3300" kern="1200">
          <a:solidFill>
            <a:schemeClr val="tx1"/>
          </a:solidFill>
          <a:latin typeface="Calibri" charset="0"/>
          <a:ea typeface="Calibri" charset="0"/>
          <a:cs typeface="Calibri" charset="0"/>
        </a:defRPr>
      </a:lvl1pPr>
    </p:titleStyle>
    <p:bodyStyle>
      <a:lvl1pPr marL="171450" indent="-171450" algn="l" defTabSz="685800" rtl="0" eaLnBrk="1" latinLnBrk="0" hangingPunct="1">
        <a:lnSpc>
          <a:spcPct val="90000"/>
        </a:lnSpc>
        <a:spcBef>
          <a:spcPts val="750"/>
        </a:spcBef>
        <a:buFont typeface="Arial"/>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825244"/>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2180285"/>
            <a:ext cx="7886700" cy="399667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p:cNvPicPr>
            <a:picLocks noChangeAspect="1"/>
          </p:cNvPicPr>
          <p:nvPr/>
        </p:nvPicPr>
        <p:blipFill>
          <a:blip r:embed="rId11" cstate="print"/>
          <a:stretch>
            <a:fillRect/>
          </a:stretch>
        </p:blipFill>
        <p:spPr>
          <a:xfrm>
            <a:off x="6325340" y="14786"/>
            <a:ext cx="2818660" cy="612182"/>
          </a:xfrm>
          <a:prstGeom prst="rect">
            <a:avLst/>
          </a:prstGeom>
        </p:spPr>
      </p:pic>
      <p:pic>
        <p:nvPicPr>
          <p:cNvPr id="8" name="Picture 7"/>
          <p:cNvPicPr>
            <a:picLocks noChangeAspect="1"/>
          </p:cNvPicPr>
          <p:nvPr/>
        </p:nvPicPr>
        <p:blipFill>
          <a:blip r:embed="rId12" cstate="print"/>
          <a:stretch>
            <a:fillRect/>
          </a:stretch>
        </p:blipFill>
        <p:spPr>
          <a:xfrm>
            <a:off x="12700" y="20140"/>
            <a:ext cx="6312640" cy="622766"/>
          </a:xfrm>
          <a:prstGeom prst="rect">
            <a:avLst/>
          </a:prstGeom>
        </p:spPr>
      </p:pic>
      <p:pic>
        <p:nvPicPr>
          <p:cNvPr id="9" name="Picture 8"/>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260350" y="182300"/>
            <a:ext cx="1100563" cy="921212"/>
          </a:xfrm>
          <a:prstGeom prst="rect">
            <a:avLst/>
          </a:prstGeom>
        </p:spPr>
      </p:pic>
      <p:pic>
        <p:nvPicPr>
          <p:cNvPr id="10" name="Picture 9"/>
          <p:cNvPicPr>
            <a:picLocks noChangeAspect="1"/>
          </p:cNvPicPr>
          <p:nvPr/>
        </p:nvPicPr>
        <p:blipFill>
          <a:blip r:embed="rId12" cstate="print"/>
          <a:stretch>
            <a:fillRect/>
          </a:stretch>
        </p:blipFill>
        <p:spPr>
          <a:xfrm>
            <a:off x="0" y="6590956"/>
            <a:ext cx="9144000" cy="293220"/>
          </a:xfrm>
          <a:prstGeom prst="rect">
            <a:avLst/>
          </a:prstGeom>
        </p:spPr>
      </p:pic>
      <p:sp>
        <p:nvSpPr>
          <p:cNvPr id="11" name="TextBox 10"/>
          <p:cNvSpPr txBox="1"/>
          <p:nvPr/>
        </p:nvSpPr>
        <p:spPr>
          <a:xfrm>
            <a:off x="158750" y="6590956"/>
            <a:ext cx="3608917" cy="246221"/>
          </a:xfrm>
          <a:prstGeom prst="rect">
            <a:avLst/>
          </a:prstGeom>
          <a:noFill/>
        </p:spPr>
        <p:txBody>
          <a:bodyPr wrap="square" rtlCol="0">
            <a:spAutoFit/>
          </a:bodyPr>
          <a:lstStyle/>
          <a:p>
            <a:pPr defTabSz="914400"/>
            <a:r>
              <a:rPr lang="en-US" sz="1000" dirty="0" err="1" smtClean="0">
                <a:solidFill>
                  <a:prstClr val="white"/>
                </a:solidFill>
                <a:latin typeface="Calibri" charset="0"/>
                <a:ea typeface="Calibri" charset="0"/>
                <a:cs typeface="Calibri" charset="0"/>
              </a:rPr>
              <a:t>Houze.org</a:t>
            </a:r>
            <a:endParaRPr lang="en-US" sz="1000" dirty="0">
              <a:solidFill>
                <a:prstClr val="white"/>
              </a:solidFill>
              <a:latin typeface="Calibri" charset="0"/>
              <a:ea typeface="Calibri" charset="0"/>
              <a:cs typeface="Calibri" charset="0"/>
            </a:endParaRPr>
          </a:p>
        </p:txBody>
      </p:sp>
      <p:sp>
        <p:nvSpPr>
          <p:cNvPr id="6" name="Slide Number Placeholder 5"/>
          <p:cNvSpPr>
            <a:spLocks noGrp="1"/>
          </p:cNvSpPr>
          <p:nvPr>
            <p:ph type="sldNum" sz="quarter" idx="4"/>
          </p:nvPr>
        </p:nvSpPr>
        <p:spPr>
          <a:xfrm>
            <a:off x="6915155" y="6561477"/>
            <a:ext cx="2057400" cy="365125"/>
          </a:xfrm>
          <a:prstGeom prst="rect">
            <a:avLst/>
          </a:prstGeom>
        </p:spPr>
        <p:txBody>
          <a:bodyPr vert="horz" lIns="91440" tIns="45720" rIns="91440" bIns="45720" rtlCol="0" anchor="ctr"/>
          <a:lstStyle>
            <a:lvl1pPr algn="r">
              <a:defRPr sz="900">
                <a:solidFill>
                  <a:schemeClr val="bg1"/>
                </a:solidFill>
              </a:defRPr>
            </a:lvl1pPr>
          </a:lstStyle>
          <a:p>
            <a:pPr defTabSz="914400"/>
            <a:fld id="{F4D94C68-AA38-F54C-B5FB-B0BAFAC92C47}" type="slidenum">
              <a:rPr lang="en-US" smtClean="0">
                <a:solidFill>
                  <a:prstClr val="white"/>
                </a:solidFill>
              </a:rPr>
              <a:pPr defTabSz="914400"/>
              <a:t>‹#›</a:t>
            </a:fld>
            <a:endParaRPr lang="en-US" dirty="0">
              <a:solidFill>
                <a:prstClr val="white"/>
              </a:solidFill>
            </a:endParaRPr>
          </a:p>
        </p:txBody>
      </p:sp>
    </p:spTree>
    <p:extLst>
      <p:ext uri="{BB962C8B-B14F-4D97-AF65-F5344CB8AC3E}">
        <p14:creationId xmlns:p14="http://schemas.microsoft.com/office/powerpoint/2010/main" val="2887594898"/>
      </p:ext>
    </p:extLst>
  </p:cSld>
  <p:clrMap bg1="lt1" tx1="dk1" bg2="lt2" tx2="dk2" accent1="accent1" accent2="accent2" accent3="accent3" accent4="accent4" accent5="accent5" accent6="accent6" hlink="hlink" folHlink="folHlink"/>
  <p:sldLayoutIdLst>
    <p:sldLayoutId id="2147484075" r:id="rId1"/>
    <p:sldLayoutId id="2147484076" r:id="rId2"/>
    <p:sldLayoutId id="2147484077" r:id="rId3"/>
    <p:sldLayoutId id="2147484078" r:id="rId4"/>
    <p:sldLayoutId id="2147484079" r:id="rId5"/>
    <p:sldLayoutId id="2147484080" r:id="rId6"/>
    <p:sldLayoutId id="2147484081" r:id="rId7"/>
    <p:sldLayoutId id="2147484082" r:id="rId8"/>
    <p:sldLayoutId id="2147484083" r:id="rId9"/>
  </p:sldLayoutIdLst>
  <p:txStyles>
    <p:titleStyle>
      <a:lvl1pPr algn="l" defTabSz="685800" rtl="0" eaLnBrk="1" latinLnBrk="0" hangingPunct="1">
        <a:lnSpc>
          <a:spcPct val="90000"/>
        </a:lnSpc>
        <a:spcBef>
          <a:spcPct val="0"/>
        </a:spcBef>
        <a:buNone/>
        <a:defRPr sz="3300" kern="1200">
          <a:solidFill>
            <a:schemeClr val="tx1"/>
          </a:solidFill>
          <a:latin typeface="Calibri" charset="0"/>
          <a:ea typeface="Calibri" charset="0"/>
          <a:cs typeface="Calibri" charset="0"/>
        </a:defRPr>
      </a:lvl1pPr>
    </p:titleStyle>
    <p:bodyStyle>
      <a:lvl1pPr marL="171450" indent="-171450" algn="l" defTabSz="685800" rtl="0" eaLnBrk="1" latinLnBrk="0" hangingPunct="1">
        <a:lnSpc>
          <a:spcPct val="90000"/>
        </a:lnSpc>
        <a:spcBef>
          <a:spcPts val="750"/>
        </a:spcBef>
        <a:buFont typeface="Arial"/>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825249"/>
            <a:ext cx="7886700" cy="1325563"/>
          </a:xfrm>
          <a:prstGeom prst="rect">
            <a:avLst/>
          </a:prstGeom>
        </p:spPr>
        <p:txBody>
          <a:bodyPr vert="horz" lIns="91380" tIns="45692" rIns="91380" bIns="45692" numCol="1"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2180287"/>
            <a:ext cx="7886700" cy="3996677"/>
          </a:xfrm>
          <a:prstGeom prst="rect">
            <a:avLst/>
          </a:prstGeom>
        </p:spPr>
        <p:txBody>
          <a:bodyPr vert="horz" lIns="91380" tIns="45692" rIns="91380" bIns="45692" numCol="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p:cNvPicPr>
            <a:picLocks noChangeAspect="1"/>
          </p:cNvPicPr>
          <p:nvPr/>
        </p:nvPicPr>
        <p:blipFill>
          <a:blip r:embed="rId22" cstate="print"/>
          <a:stretch>
            <a:fillRect/>
          </a:stretch>
        </p:blipFill>
        <p:spPr>
          <a:xfrm>
            <a:off x="6325340" y="14786"/>
            <a:ext cx="2818660" cy="612182"/>
          </a:xfrm>
          <a:prstGeom prst="rect">
            <a:avLst/>
          </a:prstGeom>
        </p:spPr>
      </p:pic>
      <p:pic>
        <p:nvPicPr>
          <p:cNvPr id="8" name="Picture 7"/>
          <p:cNvPicPr>
            <a:picLocks noChangeAspect="1"/>
          </p:cNvPicPr>
          <p:nvPr/>
        </p:nvPicPr>
        <p:blipFill>
          <a:blip r:embed="rId23" cstate="print"/>
          <a:stretch>
            <a:fillRect/>
          </a:stretch>
        </p:blipFill>
        <p:spPr>
          <a:xfrm>
            <a:off x="12700" y="20140"/>
            <a:ext cx="6312640" cy="622766"/>
          </a:xfrm>
          <a:prstGeom prst="rect">
            <a:avLst/>
          </a:prstGeom>
        </p:spPr>
      </p:pic>
      <p:pic>
        <p:nvPicPr>
          <p:cNvPr id="9" name="Picture 8"/>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260370" y="182300"/>
            <a:ext cx="1100563" cy="921212"/>
          </a:xfrm>
          <a:prstGeom prst="rect">
            <a:avLst/>
          </a:prstGeom>
        </p:spPr>
      </p:pic>
      <p:pic>
        <p:nvPicPr>
          <p:cNvPr id="10" name="Picture 9"/>
          <p:cNvPicPr>
            <a:picLocks noChangeAspect="1"/>
          </p:cNvPicPr>
          <p:nvPr/>
        </p:nvPicPr>
        <p:blipFill>
          <a:blip r:embed="rId23" cstate="print"/>
          <a:stretch>
            <a:fillRect/>
          </a:stretch>
        </p:blipFill>
        <p:spPr>
          <a:xfrm>
            <a:off x="0" y="6590956"/>
            <a:ext cx="9144000" cy="293220"/>
          </a:xfrm>
          <a:prstGeom prst="rect">
            <a:avLst/>
          </a:prstGeom>
        </p:spPr>
      </p:pic>
      <p:sp>
        <p:nvSpPr>
          <p:cNvPr id="11" name="TextBox 10"/>
          <p:cNvSpPr txBox="1"/>
          <p:nvPr/>
        </p:nvSpPr>
        <p:spPr>
          <a:xfrm>
            <a:off x="158750" y="6590966"/>
            <a:ext cx="3608917" cy="246165"/>
          </a:xfrm>
          <a:prstGeom prst="rect">
            <a:avLst/>
          </a:prstGeom>
          <a:noFill/>
        </p:spPr>
        <p:txBody>
          <a:bodyPr wrap="square" lIns="91380" tIns="45692" rIns="91380" bIns="45692" numCol="1" rtlCol="0">
            <a:spAutoFit/>
          </a:bodyPr>
          <a:lstStyle/>
          <a:p>
            <a:r>
              <a:rPr lang="en-US" sz="1000" dirty="0">
                <a:solidFill>
                  <a:prstClr val="white"/>
                </a:solidFill>
                <a:latin typeface="Calibri" charset="0"/>
                <a:ea typeface="Calibri" charset="0"/>
                <a:cs typeface="Calibri" charset="0"/>
              </a:rPr>
              <a:t>Houze.org</a:t>
            </a:r>
          </a:p>
        </p:txBody>
      </p:sp>
      <p:sp>
        <p:nvSpPr>
          <p:cNvPr id="6" name="Slide Number Placeholder 5"/>
          <p:cNvSpPr>
            <a:spLocks noGrp="1"/>
          </p:cNvSpPr>
          <p:nvPr>
            <p:ph type="sldNum" sz="quarter" idx="4"/>
          </p:nvPr>
        </p:nvSpPr>
        <p:spPr>
          <a:xfrm>
            <a:off x="6915155" y="6561497"/>
            <a:ext cx="2057400" cy="365125"/>
          </a:xfrm>
          <a:prstGeom prst="rect">
            <a:avLst/>
          </a:prstGeom>
        </p:spPr>
        <p:txBody>
          <a:bodyPr vert="horz" lIns="91380" tIns="45692" rIns="91380" bIns="45692" numCol="1" rtlCol="0" anchor="ctr"/>
          <a:lstStyle>
            <a:lvl1pPr algn="r">
              <a:defRPr sz="900">
                <a:solidFill>
                  <a:schemeClr val="bg1"/>
                </a:solidFill>
              </a:defRPr>
            </a:lvl1pPr>
          </a:lstStyle>
          <a:p>
            <a:fld id="{F4D94C68-AA38-F54C-B5FB-B0BAFAC92C47}"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920483154"/>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 id="2147483714" r:id="rId12"/>
    <p:sldLayoutId id="2147483715" r:id="rId13"/>
    <p:sldLayoutId id="2147483716" r:id="rId14"/>
    <p:sldLayoutId id="2147483717" r:id="rId15"/>
    <p:sldLayoutId id="2147483718" r:id="rId16"/>
    <p:sldLayoutId id="2147483719" r:id="rId17"/>
    <p:sldLayoutId id="2147483720" r:id="rId18"/>
    <p:sldLayoutId id="2147483721" r:id="rId19"/>
    <p:sldLayoutId id="2147483722" r:id="rId20"/>
  </p:sldLayoutIdLst>
  <p:txStyles>
    <p:titleStyle>
      <a:lvl1pPr algn="l" defTabSz="685357" rtl="0" eaLnBrk="1" latinLnBrk="0" hangingPunct="1">
        <a:lnSpc>
          <a:spcPct val="90000"/>
        </a:lnSpc>
        <a:spcBef>
          <a:spcPct val="0"/>
        </a:spcBef>
        <a:buNone/>
        <a:defRPr sz="3300" kern="1200">
          <a:solidFill>
            <a:schemeClr val="tx1"/>
          </a:solidFill>
          <a:latin typeface="Calibri" charset="0"/>
          <a:ea typeface="Calibri" charset="0"/>
          <a:cs typeface="Calibri" charset="0"/>
        </a:defRPr>
      </a:lvl1pPr>
    </p:titleStyle>
    <p:bodyStyle>
      <a:lvl1pPr marL="171340" indent="-171340" algn="l" defTabSz="685357" rtl="0" eaLnBrk="1" latinLnBrk="0" hangingPunct="1">
        <a:lnSpc>
          <a:spcPct val="90000"/>
        </a:lnSpc>
        <a:spcBef>
          <a:spcPts val="750"/>
        </a:spcBef>
        <a:buFont typeface="Arial"/>
        <a:buChar char="•"/>
        <a:defRPr sz="2100" kern="1200">
          <a:solidFill>
            <a:schemeClr val="tx1"/>
          </a:solidFill>
          <a:latin typeface="+mn-lt"/>
          <a:ea typeface="+mn-ea"/>
          <a:cs typeface="+mn-cs"/>
        </a:defRPr>
      </a:lvl1pPr>
      <a:lvl2pPr marL="514017" indent="-171340" algn="l" defTabSz="685357"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6692" indent="-171340" algn="l" defTabSz="685357"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199370" indent="-171340" algn="l" defTabSz="685357" rtl="0" eaLnBrk="1" latinLnBrk="0" hangingPunct="1">
        <a:lnSpc>
          <a:spcPct val="90000"/>
        </a:lnSpc>
        <a:spcBef>
          <a:spcPts val="375"/>
        </a:spcBef>
        <a:buFont typeface="Arial"/>
        <a:buChar char="•"/>
        <a:defRPr sz="1300" kern="1200">
          <a:solidFill>
            <a:schemeClr val="tx1"/>
          </a:solidFill>
          <a:latin typeface="+mn-lt"/>
          <a:ea typeface="+mn-ea"/>
          <a:cs typeface="+mn-cs"/>
        </a:defRPr>
      </a:lvl4pPr>
      <a:lvl5pPr marL="1542049" indent="-171340" algn="l" defTabSz="685357" rtl="0" eaLnBrk="1" latinLnBrk="0" hangingPunct="1">
        <a:lnSpc>
          <a:spcPct val="90000"/>
        </a:lnSpc>
        <a:spcBef>
          <a:spcPts val="375"/>
        </a:spcBef>
        <a:buFont typeface="Arial"/>
        <a:buChar char="•"/>
        <a:defRPr sz="1300" kern="1200">
          <a:solidFill>
            <a:schemeClr val="tx1"/>
          </a:solidFill>
          <a:latin typeface="+mn-lt"/>
          <a:ea typeface="+mn-ea"/>
          <a:cs typeface="+mn-cs"/>
        </a:defRPr>
      </a:lvl5pPr>
      <a:lvl6pPr marL="1884727" indent="-171340" algn="l" defTabSz="685357" rtl="0" eaLnBrk="1" latinLnBrk="0" hangingPunct="1">
        <a:lnSpc>
          <a:spcPct val="90000"/>
        </a:lnSpc>
        <a:spcBef>
          <a:spcPts val="375"/>
        </a:spcBef>
        <a:buFont typeface="Arial"/>
        <a:buChar char="•"/>
        <a:defRPr sz="1300" kern="1200">
          <a:solidFill>
            <a:schemeClr val="tx1"/>
          </a:solidFill>
          <a:latin typeface="+mn-lt"/>
          <a:ea typeface="+mn-ea"/>
          <a:cs typeface="+mn-cs"/>
        </a:defRPr>
      </a:lvl6pPr>
      <a:lvl7pPr marL="2227399" indent="-171340" algn="l" defTabSz="685357" rtl="0" eaLnBrk="1" latinLnBrk="0" hangingPunct="1">
        <a:lnSpc>
          <a:spcPct val="90000"/>
        </a:lnSpc>
        <a:spcBef>
          <a:spcPts val="375"/>
        </a:spcBef>
        <a:buFont typeface="Arial"/>
        <a:buChar char="•"/>
        <a:defRPr sz="1300" kern="1200">
          <a:solidFill>
            <a:schemeClr val="tx1"/>
          </a:solidFill>
          <a:latin typeface="+mn-lt"/>
          <a:ea typeface="+mn-ea"/>
          <a:cs typeface="+mn-cs"/>
        </a:defRPr>
      </a:lvl7pPr>
      <a:lvl8pPr marL="2570079" indent="-171340" algn="l" defTabSz="685357" rtl="0" eaLnBrk="1" latinLnBrk="0" hangingPunct="1">
        <a:lnSpc>
          <a:spcPct val="90000"/>
        </a:lnSpc>
        <a:spcBef>
          <a:spcPts val="375"/>
        </a:spcBef>
        <a:buFont typeface="Arial"/>
        <a:buChar char="•"/>
        <a:defRPr sz="1300" kern="1200">
          <a:solidFill>
            <a:schemeClr val="tx1"/>
          </a:solidFill>
          <a:latin typeface="+mn-lt"/>
          <a:ea typeface="+mn-ea"/>
          <a:cs typeface="+mn-cs"/>
        </a:defRPr>
      </a:lvl8pPr>
      <a:lvl9pPr marL="2912760" indent="-171340" algn="l" defTabSz="685357" rtl="0" eaLnBrk="1" latinLnBrk="0" hangingPunct="1">
        <a:lnSpc>
          <a:spcPct val="90000"/>
        </a:lnSpc>
        <a:spcBef>
          <a:spcPts val="375"/>
        </a:spcBef>
        <a:buFont typeface="Arial"/>
        <a:buChar char="•"/>
        <a:defRPr sz="1300" kern="1200">
          <a:solidFill>
            <a:schemeClr val="tx1"/>
          </a:solidFill>
          <a:latin typeface="+mn-lt"/>
          <a:ea typeface="+mn-ea"/>
          <a:cs typeface="+mn-cs"/>
        </a:defRPr>
      </a:lvl9pPr>
    </p:bodyStyle>
    <p:otherStyle>
      <a:defPPr>
        <a:defRPr lang="en-US"/>
      </a:defPPr>
      <a:lvl1pPr marL="0" algn="l" defTabSz="685357" rtl="0" eaLnBrk="1" latinLnBrk="0" hangingPunct="1">
        <a:defRPr sz="1300" kern="1200">
          <a:solidFill>
            <a:schemeClr val="tx1"/>
          </a:solidFill>
          <a:latin typeface="+mn-lt"/>
          <a:ea typeface="+mn-ea"/>
          <a:cs typeface="+mn-cs"/>
        </a:defRPr>
      </a:lvl1pPr>
      <a:lvl2pPr marL="342677" algn="l" defTabSz="685357" rtl="0" eaLnBrk="1" latinLnBrk="0" hangingPunct="1">
        <a:defRPr sz="1300" kern="1200">
          <a:solidFill>
            <a:schemeClr val="tx1"/>
          </a:solidFill>
          <a:latin typeface="+mn-lt"/>
          <a:ea typeface="+mn-ea"/>
          <a:cs typeface="+mn-cs"/>
        </a:defRPr>
      </a:lvl2pPr>
      <a:lvl3pPr marL="685357" algn="l" defTabSz="685357" rtl="0" eaLnBrk="1" latinLnBrk="0" hangingPunct="1">
        <a:defRPr sz="1300" kern="1200">
          <a:solidFill>
            <a:schemeClr val="tx1"/>
          </a:solidFill>
          <a:latin typeface="+mn-lt"/>
          <a:ea typeface="+mn-ea"/>
          <a:cs typeface="+mn-cs"/>
        </a:defRPr>
      </a:lvl3pPr>
      <a:lvl4pPr marL="1028032" algn="l" defTabSz="685357" rtl="0" eaLnBrk="1" latinLnBrk="0" hangingPunct="1">
        <a:defRPr sz="1300" kern="1200">
          <a:solidFill>
            <a:schemeClr val="tx1"/>
          </a:solidFill>
          <a:latin typeface="+mn-lt"/>
          <a:ea typeface="+mn-ea"/>
          <a:cs typeface="+mn-cs"/>
        </a:defRPr>
      </a:lvl4pPr>
      <a:lvl5pPr marL="1370711" algn="l" defTabSz="685357" rtl="0" eaLnBrk="1" latinLnBrk="0" hangingPunct="1">
        <a:defRPr sz="1300" kern="1200">
          <a:solidFill>
            <a:schemeClr val="tx1"/>
          </a:solidFill>
          <a:latin typeface="+mn-lt"/>
          <a:ea typeface="+mn-ea"/>
          <a:cs typeface="+mn-cs"/>
        </a:defRPr>
      </a:lvl5pPr>
      <a:lvl6pPr marL="1713387" algn="l" defTabSz="685357" rtl="0" eaLnBrk="1" latinLnBrk="0" hangingPunct="1">
        <a:defRPr sz="1300" kern="1200">
          <a:solidFill>
            <a:schemeClr val="tx1"/>
          </a:solidFill>
          <a:latin typeface="+mn-lt"/>
          <a:ea typeface="+mn-ea"/>
          <a:cs typeface="+mn-cs"/>
        </a:defRPr>
      </a:lvl6pPr>
      <a:lvl7pPr marL="2056062" algn="l" defTabSz="685357" rtl="0" eaLnBrk="1" latinLnBrk="0" hangingPunct="1">
        <a:defRPr sz="1300" kern="1200">
          <a:solidFill>
            <a:schemeClr val="tx1"/>
          </a:solidFill>
          <a:latin typeface="+mn-lt"/>
          <a:ea typeface="+mn-ea"/>
          <a:cs typeface="+mn-cs"/>
        </a:defRPr>
      </a:lvl7pPr>
      <a:lvl8pPr marL="2398740" algn="l" defTabSz="685357" rtl="0" eaLnBrk="1" latinLnBrk="0" hangingPunct="1">
        <a:defRPr sz="1300" kern="1200">
          <a:solidFill>
            <a:schemeClr val="tx1"/>
          </a:solidFill>
          <a:latin typeface="+mn-lt"/>
          <a:ea typeface="+mn-ea"/>
          <a:cs typeface="+mn-cs"/>
        </a:defRPr>
      </a:lvl8pPr>
      <a:lvl9pPr marL="2741420" algn="l" defTabSz="685357" rtl="0" eaLnBrk="1" latinLnBrk="0" hangingPunct="1">
        <a:defRPr sz="13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825249"/>
            <a:ext cx="7886700" cy="1325563"/>
          </a:xfrm>
          <a:prstGeom prst="rect">
            <a:avLst/>
          </a:prstGeom>
        </p:spPr>
        <p:txBody>
          <a:bodyPr vert="horz" lIns="91380" tIns="45692" rIns="91380" bIns="45692" numCol="1"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2180287"/>
            <a:ext cx="7886700" cy="3996677"/>
          </a:xfrm>
          <a:prstGeom prst="rect">
            <a:avLst/>
          </a:prstGeom>
        </p:spPr>
        <p:txBody>
          <a:bodyPr vert="horz" lIns="91380" tIns="45692" rIns="91380" bIns="45692" numCol="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p:cNvPicPr>
            <a:picLocks noChangeAspect="1"/>
          </p:cNvPicPr>
          <p:nvPr/>
        </p:nvPicPr>
        <p:blipFill>
          <a:blip r:embed="rId22" cstate="print"/>
          <a:stretch>
            <a:fillRect/>
          </a:stretch>
        </p:blipFill>
        <p:spPr>
          <a:xfrm>
            <a:off x="6325340" y="14786"/>
            <a:ext cx="2818660" cy="612182"/>
          </a:xfrm>
          <a:prstGeom prst="rect">
            <a:avLst/>
          </a:prstGeom>
        </p:spPr>
      </p:pic>
      <p:pic>
        <p:nvPicPr>
          <p:cNvPr id="8" name="Picture 7"/>
          <p:cNvPicPr>
            <a:picLocks noChangeAspect="1"/>
          </p:cNvPicPr>
          <p:nvPr/>
        </p:nvPicPr>
        <p:blipFill>
          <a:blip r:embed="rId23" cstate="print"/>
          <a:stretch>
            <a:fillRect/>
          </a:stretch>
        </p:blipFill>
        <p:spPr>
          <a:xfrm>
            <a:off x="12700" y="20140"/>
            <a:ext cx="6312640" cy="622766"/>
          </a:xfrm>
          <a:prstGeom prst="rect">
            <a:avLst/>
          </a:prstGeom>
        </p:spPr>
      </p:pic>
      <p:pic>
        <p:nvPicPr>
          <p:cNvPr id="9" name="Picture 8"/>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260370" y="182300"/>
            <a:ext cx="1100563" cy="921212"/>
          </a:xfrm>
          <a:prstGeom prst="rect">
            <a:avLst/>
          </a:prstGeom>
        </p:spPr>
      </p:pic>
      <p:pic>
        <p:nvPicPr>
          <p:cNvPr id="10" name="Picture 9"/>
          <p:cNvPicPr>
            <a:picLocks noChangeAspect="1"/>
          </p:cNvPicPr>
          <p:nvPr/>
        </p:nvPicPr>
        <p:blipFill>
          <a:blip r:embed="rId23" cstate="print"/>
          <a:stretch>
            <a:fillRect/>
          </a:stretch>
        </p:blipFill>
        <p:spPr>
          <a:xfrm>
            <a:off x="0" y="6590956"/>
            <a:ext cx="9144000" cy="293220"/>
          </a:xfrm>
          <a:prstGeom prst="rect">
            <a:avLst/>
          </a:prstGeom>
        </p:spPr>
      </p:pic>
      <p:sp>
        <p:nvSpPr>
          <p:cNvPr id="11" name="TextBox 10"/>
          <p:cNvSpPr txBox="1"/>
          <p:nvPr/>
        </p:nvSpPr>
        <p:spPr>
          <a:xfrm>
            <a:off x="158750" y="6590966"/>
            <a:ext cx="3608917" cy="246165"/>
          </a:xfrm>
          <a:prstGeom prst="rect">
            <a:avLst/>
          </a:prstGeom>
          <a:noFill/>
        </p:spPr>
        <p:txBody>
          <a:bodyPr wrap="square" lIns="91380" tIns="45692" rIns="91380" bIns="45692" numCol="1" rtlCol="0">
            <a:spAutoFit/>
          </a:bodyPr>
          <a:lstStyle/>
          <a:p>
            <a:r>
              <a:rPr lang="en-US" sz="1000" dirty="0">
                <a:solidFill>
                  <a:prstClr val="white"/>
                </a:solidFill>
                <a:latin typeface="Calibri" charset="0"/>
                <a:ea typeface="Calibri" charset="0"/>
                <a:cs typeface="Calibri" charset="0"/>
              </a:rPr>
              <a:t>Houze.org</a:t>
            </a:r>
          </a:p>
        </p:txBody>
      </p:sp>
      <p:sp>
        <p:nvSpPr>
          <p:cNvPr id="6" name="Slide Number Placeholder 5"/>
          <p:cNvSpPr>
            <a:spLocks noGrp="1"/>
          </p:cNvSpPr>
          <p:nvPr>
            <p:ph type="sldNum" sz="quarter" idx="4"/>
          </p:nvPr>
        </p:nvSpPr>
        <p:spPr>
          <a:xfrm>
            <a:off x="6915155" y="6561497"/>
            <a:ext cx="2057400" cy="365125"/>
          </a:xfrm>
          <a:prstGeom prst="rect">
            <a:avLst/>
          </a:prstGeom>
        </p:spPr>
        <p:txBody>
          <a:bodyPr vert="horz" lIns="91380" tIns="45692" rIns="91380" bIns="45692" numCol="1" rtlCol="0" anchor="ctr"/>
          <a:lstStyle>
            <a:lvl1pPr algn="r">
              <a:defRPr sz="900">
                <a:solidFill>
                  <a:schemeClr val="bg1"/>
                </a:solidFill>
              </a:defRPr>
            </a:lvl1pPr>
          </a:lstStyle>
          <a:p>
            <a:fld id="{F4D94C68-AA38-F54C-B5FB-B0BAFAC92C47}"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422538207"/>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 id="2147483735" r:id="rId12"/>
    <p:sldLayoutId id="2147483736" r:id="rId13"/>
    <p:sldLayoutId id="2147483737" r:id="rId14"/>
    <p:sldLayoutId id="2147483738" r:id="rId15"/>
    <p:sldLayoutId id="2147483739" r:id="rId16"/>
    <p:sldLayoutId id="2147483740" r:id="rId17"/>
    <p:sldLayoutId id="2147483741" r:id="rId18"/>
    <p:sldLayoutId id="2147483742" r:id="rId19"/>
    <p:sldLayoutId id="2147483743" r:id="rId20"/>
  </p:sldLayoutIdLst>
  <p:txStyles>
    <p:titleStyle>
      <a:lvl1pPr algn="l" defTabSz="685357" rtl="0" eaLnBrk="1" latinLnBrk="0" hangingPunct="1">
        <a:lnSpc>
          <a:spcPct val="90000"/>
        </a:lnSpc>
        <a:spcBef>
          <a:spcPct val="0"/>
        </a:spcBef>
        <a:buNone/>
        <a:defRPr sz="3300" kern="1200">
          <a:solidFill>
            <a:schemeClr val="tx1"/>
          </a:solidFill>
          <a:latin typeface="Calibri" charset="0"/>
          <a:ea typeface="Calibri" charset="0"/>
          <a:cs typeface="Calibri" charset="0"/>
        </a:defRPr>
      </a:lvl1pPr>
    </p:titleStyle>
    <p:bodyStyle>
      <a:lvl1pPr marL="171340" indent="-171340" algn="l" defTabSz="685357" rtl="0" eaLnBrk="1" latinLnBrk="0" hangingPunct="1">
        <a:lnSpc>
          <a:spcPct val="90000"/>
        </a:lnSpc>
        <a:spcBef>
          <a:spcPts val="750"/>
        </a:spcBef>
        <a:buFont typeface="Arial"/>
        <a:buChar char="•"/>
        <a:defRPr sz="2100" kern="1200">
          <a:solidFill>
            <a:schemeClr val="tx1"/>
          </a:solidFill>
          <a:latin typeface="+mn-lt"/>
          <a:ea typeface="+mn-ea"/>
          <a:cs typeface="+mn-cs"/>
        </a:defRPr>
      </a:lvl1pPr>
      <a:lvl2pPr marL="514017" indent="-171340" algn="l" defTabSz="685357"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6692" indent="-171340" algn="l" defTabSz="685357"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199370" indent="-171340" algn="l" defTabSz="685357" rtl="0" eaLnBrk="1" latinLnBrk="0" hangingPunct="1">
        <a:lnSpc>
          <a:spcPct val="90000"/>
        </a:lnSpc>
        <a:spcBef>
          <a:spcPts val="375"/>
        </a:spcBef>
        <a:buFont typeface="Arial"/>
        <a:buChar char="•"/>
        <a:defRPr sz="1300" kern="1200">
          <a:solidFill>
            <a:schemeClr val="tx1"/>
          </a:solidFill>
          <a:latin typeface="+mn-lt"/>
          <a:ea typeface="+mn-ea"/>
          <a:cs typeface="+mn-cs"/>
        </a:defRPr>
      </a:lvl4pPr>
      <a:lvl5pPr marL="1542049" indent="-171340" algn="l" defTabSz="685357" rtl="0" eaLnBrk="1" latinLnBrk="0" hangingPunct="1">
        <a:lnSpc>
          <a:spcPct val="90000"/>
        </a:lnSpc>
        <a:spcBef>
          <a:spcPts val="375"/>
        </a:spcBef>
        <a:buFont typeface="Arial"/>
        <a:buChar char="•"/>
        <a:defRPr sz="1300" kern="1200">
          <a:solidFill>
            <a:schemeClr val="tx1"/>
          </a:solidFill>
          <a:latin typeface="+mn-lt"/>
          <a:ea typeface="+mn-ea"/>
          <a:cs typeface="+mn-cs"/>
        </a:defRPr>
      </a:lvl5pPr>
      <a:lvl6pPr marL="1884727" indent="-171340" algn="l" defTabSz="685357" rtl="0" eaLnBrk="1" latinLnBrk="0" hangingPunct="1">
        <a:lnSpc>
          <a:spcPct val="90000"/>
        </a:lnSpc>
        <a:spcBef>
          <a:spcPts val="375"/>
        </a:spcBef>
        <a:buFont typeface="Arial"/>
        <a:buChar char="•"/>
        <a:defRPr sz="1300" kern="1200">
          <a:solidFill>
            <a:schemeClr val="tx1"/>
          </a:solidFill>
          <a:latin typeface="+mn-lt"/>
          <a:ea typeface="+mn-ea"/>
          <a:cs typeface="+mn-cs"/>
        </a:defRPr>
      </a:lvl6pPr>
      <a:lvl7pPr marL="2227399" indent="-171340" algn="l" defTabSz="685357" rtl="0" eaLnBrk="1" latinLnBrk="0" hangingPunct="1">
        <a:lnSpc>
          <a:spcPct val="90000"/>
        </a:lnSpc>
        <a:spcBef>
          <a:spcPts val="375"/>
        </a:spcBef>
        <a:buFont typeface="Arial"/>
        <a:buChar char="•"/>
        <a:defRPr sz="1300" kern="1200">
          <a:solidFill>
            <a:schemeClr val="tx1"/>
          </a:solidFill>
          <a:latin typeface="+mn-lt"/>
          <a:ea typeface="+mn-ea"/>
          <a:cs typeface="+mn-cs"/>
        </a:defRPr>
      </a:lvl7pPr>
      <a:lvl8pPr marL="2570079" indent="-171340" algn="l" defTabSz="685357" rtl="0" eaLnBrk="1" latinLnBrk="0" hangingPunct="1">
        <a:lnSpc>
          <a:spcPct val="90000"/>
        </a:lnSpc>
        <a:spcBef>
          <a:spcPts val="375"/>
        </a:spcBef>
        <a:buFont typeface="Arial"/>
        <a:buChar char="•"/>
        <a:defRPr sz="1300" kern="1200">
          <a:solidFill>
            <a:schemeClr val="tx1"/>
          </a:solidFill>
          <a:latin typeface="+mn-lt"/>
          <a:ea typeface="+mn-ea"/>
          <a:cs typeface="+mn-cs"/>
        </a:defRPr>
      </a:lvl8pPr>
      <a:lvl9pPr marL="2912760" indent="-171340" algn="l" defTabSz="685357" rtl="0" eaLnBrk="1" latinLnBrk="0" hangingPunct="1">
        <a:lnSpc>
          <a:spcPct val="90000"/>
        </a:lnSpc>
        <a:spcBef>
          <a:spcPts val="375"/>
        </a:spcBef>
        <a:buFont typeface="Arial"/>
        <a:buChar char="•"/>
        <a:defRPr sz="1300" kern="1200">
          <a:solidFill>
            <a:schemeClr val="tx1"/>
          </a:solidFill>
          <a:latin typeface="+mn-lt"/>
          <a:ea typeface="+mn-ea"/>
          <a:cs typeface="+mn-cs"/>
        </a:defRPr>
      </a:lvl9pPr>
    </p:bodyStyle>
    <p:otherStyle>
      <a:defPPr>
        <a:defRPr lang="en-US"/>
      </a:defPPr>
      <a:lvl1pPr marL="0" algn="l" defTabSz="685357" rtl="0" eaLnBrk="1" latinLnBrk="0" hangingPunct="1">
        <a:defRPr sz="1300" kern="1200">
          <a:solidFill>
            <a:schemeClr val="tx1"/>
          </a:solidFill>
          <a:latin typeface="+mn-lt"/>
          <a:ea typeface="+mn-ea"/>
          <a:cs typeface="+mn-cs"/>
        </a:defRPr>
      </a:lvl1pPr>
      <a:lvl2pPr marL="342677" algn="l" defTabSz="685357" rtl="0" eaLnBrk="1" latinLnBrk="0" hangingPunct="1">
        <a:defRPr sz="1300" kern="1200">
          <a:solidFill>
            <a:schemeClr val="tx1"/>
          </a:solidFill>
          <a:latin typeface="+mn-lt"/>
          <a:ea typeface="+mn-ea"/>
          <a:cs typeface="+mn-cs"/>
        </a:defRPr>
      </a:lvl2pPr>
      <a:lvl3pPr marL="685357" algn="l" defTabSz="685357" rtl="0" eaLnBrk="1" latinLnBrk="0" hangingPunct="1">
        <a:defRPr sz="1300" kern="1200">
          <a:solidFill>
            <a:schemeClr val="tx1"/>
          </a:solidFill>
          <a:latin typeface="+mn-lt"/>
          <a:ea typeface="+mn-ea"/>
          <a:cs typeface="+mn-cs"/>
        </a:defRPr>
      </a:lvl3pPr>
      <a:lvl4pPr marL="1028032" algn="l" defTabSz="685357" rtl="0" eaLnBrk="1" latinLnBrk="0" hangingPunct="1">
        <a:defRPr sz="1300" kern="1200">
          <a:solidFill>
            <a:schemeClr val="tx1"/>
          </a:solidFill>
          <a:latin typeface="+mn-lt"/>
          <a:ea typeface="+mn-ea"/>
          <a:cs typeface="+mn-cs"/>
        </a:defRPr>
      </a:lvl4pPr>
      <a:lvl5pPr marL="1370711" algn="l" defTabSz="685357" rtl="0" eaLnBrk="1" latinLnBrk="0" hangingPunct="1">
        <a:defRPr sz="1300" kern="1200">
          <a:solidFill>
            <a:schemeClr val="tx1"/>
          </a:solidFill>
          <a:latin typeface="+mn-lt"/>
          <a:ea typeface="+mn-ea"/>
          <a:cs typeface="+mn-cs"/>
        </a:defRPr>
      </a:lvl5pPr>
      <a:lvl6pPr marL="1713387" algn="l" defTabSz="685357" rtl="0" eaLnBrk="1" latinLnBrk="0" hangingPunct="1">
        <a:defRPr sz="1300" kern="1200">
          <a:solidFill>
            <a:schemeClr val="tx1"/>
          </a:solidFill>
          <a:latin typeface="+mn-lt"/>
          <a:ea typeface="+mn-ea"/>
          <a:cs typeface="+mn-cs"/>
        </a:defRPr>
      </a:lvl6pPr>
      <a:lvl7pPr marL="2056062" algn="l" defTabSz="685357" rtl="0" eaLnBrk="1" latinLnBrk="0" hangingPunct="1">
        <a:defRPr sz="1300" kern="1200">
          <a:solidFill>
            <a:schemeClr val="tx1"/>
          </a:solidFill>
          <a:latin typeface="+mn-lt"/>
          <a:ea typeface="+mn-ea"/>
          <a:cs typeface="+mn-cs"/>
        </a:defRPr>
      </a:lvl7pPr>
      <a:lvl8pPr marL="2398740" algn="l" defTabSz="685357" rtl="0" eaLnBrk="1" latinLnBrk="0" hangingPunct="1">
        <a:defRPr sz="1300" kern="1200">
          <a:solidFill>
            <a:schemeClr val="tx1"/>
          </a:solidFill>
          <a:latin typeface="+mn-lt"/>
          <a:ea typeface="+mn-ea"/>
          <a:cs typeface="+mn-cs"/>
        </a:defRPr>
      </a:lvl8pPr>
      <a:lvl9pPr marL="2741420" algn="l" defTabSz="685357" rtl="0" eaLnBrk="1" latinLnBrk="0" hangingPunct="1">
        <a:defRPr sz="13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825249"/>
            <a:ext cx="7886700" cy="1325563"/>
          </a:xfrm>
          <a:prstGeom prst="rect">
            <a:avLst/>
          </a:prstGeom>
        </p:spPr>
        <p:txBody>
          <a:bodyPr vert="horz" lIns="91380" tIns="45692" rIns="91380" bIns="45692" numCol="1"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2180287"/>
            <a:ext cx="7886700" cy="3996677"/>
          </a:xfrm>
          <a:prstGeom prst="rect">
            <a:avLst/>
          </a:prstGeom>
        </p:spPr>
        <p:txBody>
          <a:bodyPr vert="horz" lIns="91380" tIns="45692" rIns="91380" bIns="45692" numCol="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p:cNvPicPr>
            <a:picLocks noChangeAspect="1"/>
          </p:cNvPicPr>
          <p:nvPr/>
        </p:nvPicPr>
        <p:blipFill>
          <a:blip r:embed="rId22" cstate="print"/>
          <a:stretch>
            <a:fillRect/>
          </a:stretch>
        </p:blipFill>
        <p:spPr>
          <a:xfrm>
            <a:off x="6325340" y="14786"/>
            <a:ext cx="2818660" cy="612182"/>
          </a:xfrm>
          <a:prstGeom prst="rect">
            <a:avLst/>
          </a:prstGeom>
        </p:spPr>
      </p:pic>
      <p:pic>
        <p:nvPicPr>
          <p:cNvPr id="8" name="Picture 7"/>
          <p:cNvPicPr>
            <a:picLocks noChangeAspect="1"/>
          </p:cNvPicPr>
          <p:nvPr/>
        </p:nvPicPr>
        <p:blipFill>
          <a:blip r:embed="rId23" cstate="print"/>
          <a:stretch>
            <a:fillRect/>
          </a:stretch>
        </p:blipFill>
        <p:spPr>
          <a:xfrm>
            <a:off x="12700" y="20140"/>
            <a:ext cx="6312640" cy="622766"/>
          </a:xfrm>
          <a:prstGeom prst="rect">
            <a:avLst/>
          </a:prstGeom>
        </p:spPr>
      </p:pic>
      <p:pic>
        <p:nvPicPr>
          <p:cNvPr id="9" name="Picture 8"/>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260370" y="182300"/>
            <a:ext cx="1100563" cy="921212"/>
          </a:xfrm>
          <a:prstGeom prst="rect">
            <a:avLst/>
          </a:prstGeom>
        </p:spPr>
      </p:pic>
      <p:pic>
        <p:nvPicPr>
          <p:cNvPr id="10" name="Picture 9"/>
          <p:cNvPicPr>
            <a:picLocks noChangeAspect="1"/>
          </p:cNvPicPr>
          <p:nvPr/>
        </p:nvPicPr>
        <p:blipFill>
          <a:blip r:embed="rId23" cstate="print"/>
          <a:stretch>
            <a:fillRect/>
          </a:stretch>
        </p:blipFill>
        <p:spPr>
          <a:xfrm>
            <a:off x="0" y="6590956"/>
            <a:ext cx="9144000" cy="293220"/>
          </a:xfrm>
          <a:prstGeom prst="rect">
            <a:avLst/>
          </a:prstGeom>
        </p:spPr>
      </p:pic>
      <p:sp>
        <p:nvSpPr>
          <p:cNvPr id="11" name="TextBox 10"/>
          <p:cNvSpPr txBox="1"/>
          <p:nvPr/>
        </p:nvSpPr>
        <p:spPr>
          <a:xfrm>
            <a:off x="158750" y="6590966"/>
            <a:ext cx="3608917" cy="246165"/>
          </a:xfrm>
          <a:prstGeom prst="rect">
            <a:avLst/>
          </a:prstGeom>
          <a:noFill/>
        </p:spPr>
        <p:txBody>
          <a:bodyPr wrap="square" lIns="91380" tIns="45692" rIns="91380" bIns="45692" numCol="1" rtlCol="0">
            <a:spAutoFit/>
          </a:bodyPr>
          <a:lstStyle/>
          <a:p>
            <a:r>
              <a:rPr lang="en-US" sz="1000" dirty="0">
                <a:solidFill>
                  <a:prstClr val="white"/>
                </a:solidFill>
                <a:latin typeface="Calibri" charset="0"/>
                <a:ea typeface="Calibri" charset="0"/>
                <a:cs typeface="Calibri" charset="0"/>
              </a:rPr>
              <a:t>Houze.org</a:t>
            </a:r>
          </a:p>
        </p:txBody>
      </p:sp>
      <p:sp>
        <p:nvSpPr>
          <p:cNvPr id="6" name="Slide Number Placeholder 5"/>
          <p:cNvSpPr>
            <a:spLocks noGrp="1"/>
          </p:cNvSpPr>
          <p:nvPr>
            <p:ph type="sldNum" sz="quarter" idx="4"/>
          </p:nvPr>
        </p:nvSpPr>
        <p:spPr>
          <a:xfrm>
            <a:off x="6915155" y="6561497"/>
            <a:ext cx="2057400" cy="365125"/>
          </a:xfrm>
          <a:prstGeom prst="rect">
            <a:avLst/>
          </a:prstGeom>
        </p:spPr>
        <p:txBody>
          <a:bodyPr vert="horz" lIns="91380" tIns="45692" rIns="91380" bIns="45692" numCol="1" rtlCol="0" anchor="ctr"/>
          <a:lstStyle>
            <a:lvl1pPr algn="r">
              <a:defRPr sz="900">
                <a:solidFill>
                  <a:schemeClr val="bg1"/>
                </a:solidFill>
              </a:defRPr>
            </a:lvl1pPr>
          </a:lstStyle>
          <a:p>
            <a:fld id="{F4D94C68-AA38-F54C-B5FB-B0BAFAC92C47}"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390069334"/>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 id="2147483756" r:id="rId12"/>
    <p:sldLayoutId id="2147483757" r:id="rId13"/>
    <p:sldLayoutId id="2147483758" r:id="rId14"/>
    <p:sldLayoutId id="2147483759" r:id="rId15"/>
    <p:sldLayoutId id="2147483760" r:id="rId16"/>
    <p:sldLayoutId id="2147483761" r:id="rId17"/>
    <p:sldLayoutId id="2147483762" r:id="rId18"/>
    <p:sldLayoutId id="2147483763" r:id="rId19"/>
    <p:sldLayoutId id="2147483764" r:id="rId20"/>
  </p:sldLayoutIdLst>
  <p:txStyles>
    <p:titleStyle>
      <a:lvl1pPr algn="l" defTabSz="685357" rtl="0" eaLnBrk="1" latinLnBrk="0" hangingPunct="1">
        <a:lnSpc>
          <a:spcPct val="90000"/>
        </a:lnSpc>
        <a:spcBef>
          <a:spcPct val="0"/>
        </a:spcBef>
        <a:buNone/>
        <a:defRPr sz="3300" kern="1200">
          <a:solidFill>
            <a:schemeClr val="tx1"/>
          </a:solidFill>
          <a:latin typeface="Calibri" charset="0"/>
          <a:ea typeface="Calibri" charset="0"/>
          <a:cs typeface="Calibri" charset="0"/>
        </a:defRPr>
      </a:lvl1pPr>
    </p:titleStyle>
    <p:bodyStyle>
      <a:lvl1pPr marL="171340" indent="-171340" algn="l" defTabSz="685357" rtl="0" eaLnBrk="1" latinLnBrk="0" hangingPunct="1">
        <a:lnSpc>
          <a:spcPct val="90000"/>
        </a:lnSpc>
        <a:spcBef>
          <a:spcPts val="750"/>
        </a:spcBef>
        <a:buFont typeface="Arial"/>
        <a:buChar char="•"/>
        <a:defRPr sz="2100" kern="1200">
          <a:solidFill>
            <a:schemeClr val="tx1"/>
          </a:solidFill>
          <a:latin typeface="+mn-lt"/>
          <a:ea typeface="+mn-ea"/>
          <a:cs typeface="+mn-cs"/>
        </a:defRPr>
      </a:lvl1pPr>
      <a:lvl2pPr marL="514017" indent="-171340" algn="l" defTabSz="685357"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6692" indent="-171340" algn="l" defTabSz="685357"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199370" indent="-171340" algn="l" defTabSz="685357" rtl="0" eaLnBrk="1" latinLnBrk="0" hangingPunct="1">
        <a:lnSpc>
          <a:spcPct val="90000"/>
        </a:lnSpc>
        <a:spcBef>
          <a:spcPts val="375"/>
        </a:spcBef>
        <a:buFont typeface="Arial"/>
        <a:buChar char="•"/>
        <a:defRPr sz="1300" kern="1200">
          <a:solidFill>
            <a:schemeClr val="tx1"/>
          </a:solidFill>
          <a:latin typeface="+mn-lt"/>
          <a:ea typeface="+mn-ea"/>
          <a:cs typeface="+mn-cs"/>
        </a:defRPr>
      </a:lvl4pPr>
      <a:lvl5pPr marL="1542049" indent="-171340" algn="l" defTabSz="685357" rtl="0" eaLnBrk="1" latinLnBrk="0" hangingPunct="1">
        <a:lnSpc>
          <a:spcPct val="90000"/>
        </a:lnSpc>
        <a:spcBef>
          <a:spcPts val="375"/>
        </a:spcBef>
        <a:buFont typeface="Arial"/>
        <a:buChar char="•"/>
        <a:defRPr sz="1300" kern="1200">
          <a:solidFill>
            <a:schemeClr val="tx1"/>
          </a:solidFill>
          <a:latin typeface="+mn-lt"/>
          <a:ea typeface="+mn-ea"/>
          <a:cs typeface="+mn-cs"/>
        </a:defRPr>
      </a:lvl5pPr>
      <a:lvl6pPr marL="1884727" indent="-171340" algn="l" defTabSz="685357" rtl="0" eaLnBrk="1" latinLnBrk="0" hangingPunct="1">
        <a:lnSpc>
          <a:spcPct val="90000"/>
        </a:lnSpc>
        <a:spcBef>
          <a:spcPts val="375"/>
        </a:spcBef>
        <a:buFont typeface="Arial"/>
        <a:buChar char="•"/>
        <a:defRPr sz="1300" kern="1200">
          <a:solidFill>
            <a:schemeClr val="tx1"/>
          </a:solidFill>
          <a:latin typeface="+mn-lt"/>
          <a:ea typeface="+mn-ea"/>
          <a:cs typeface="+mn-cs"/>
        </a:defRPr>
      </a:lvl6pPr>
      <a:lvl7pPr marL="2227399" indent="-171340" algn="l" defTabSz="685357" rtl="0" eaLnBrk="1" latinLnBrk="0" hangingPunct="1">
        <a:lnSpc>
          <a:spcPct val="90000"/>
        </a:lnSpc>
        <a:spcBef>
          <a:spcPts val="375"/>
        </a:spcBef>
        <a:buFont typeface="Arial"/>
        <a:buChar char="•"/>
        <a:defRPr sz="1300" kern="1200">
          <a:solidFill>
            <a:schemeClr val="tx1"/>
          </a:solidFill>
          <a:latin typeface="+mn-lt"/>
          <a:ea typeface="+mn-ea"/>
          <a:cs typeface="+mn-cs"/>
        </a:defRPr>
      </a:lvl7pPr>
      <a:lvl8pPr marL="2570079" indent="-171340" algn="l" defTabSz="685357" rtl="0" eaLnBrk="1" latinLnBrk="0" hangingPunct="1">
        <a:lnSpc>
          <a:spcPct val="90000"/>
        </a:lnSpc>
        <a:spcBef>
          <a:spcPts val="375"/>
        </a:spcBef>
        <a:buFont typeface="Arial"/>
        <a:buChar char="•"/>
        <a:defRPr sz="1300" kern="1200">
          <a:solidFill>
            <a:schemeClr val="tx1"/>
          </a:solidFill>
          <a:latin typeface="+mn-lt"/>
          <a:ea typeface="+mn-ea"/>
          <a:cs typeface="+mn-cs"/>
        </a:defRPr>
      </a:lvl8pPr>
      <a:lvl9pPr marL="2912760" indent="-171340" algn="l" defTabSz="685357" rtl="0" eaLnBrk="1" latinLnBrk="0" hangingPunct="1">
        <a:lnSpc>
          <a:spcPct val="90000"/>
        </a:lnSpc>
        <a:spcBef>
          <a:spcPts val="375"/>
        </a:spcBef>
        <a:buFont typeface="Arial"/>
        <a:buChar char="•"/>
        <a:defRPr sz="1300" kern="1200">
          <a:solidFill>
            <a:schemeClr val="tx1"/>
          </a:solidFill>
          <a:latin typeface="+mn-lt"/>
          <a:ea typeface="+mn-ea"/>
          <a:cs typeface="+mn-cs"/>
        </a:defRPr>
      </a:lvl9pPr>
    </p:bodyStyle>
    <p:otherStyle>
      <a:defPPr>
        <a:defRPr lang="en-US"/>
      </a:defPPr>
      <a:lvl1pPr marL="0" algn="l" defTabSz="685357" rtl="0" eaLnBrk="1" latinLnBrk="0" hangingPunct="1">
        <a:defRPr sz="1300" kern="1200">
          <a:solidFill>
            <a:schemeClr val="tx1"/>
          </a:solidFill>
          <a:latin typeface="+mn-lt"/>
          <a:ea typeface="+mn-ea"/>
          <a:cs typeface="+mn-cs"/>
        </a:defRPr>
      </a:lvl1pPr>
      <a:lvl2pPr marL="342677" algn="l" defTabSz="685357" rtl="0" eaLnBrk="1" latinLnBrk="0" hangingPunct="1">
        <a:defRPr sz="1300" kern="1200">
          <a:solidFill>
            <a:schemeClr val="tx1"/>
          </a:solidFill>
          <a:latin typeface="+mn-lt"/>
          <a:ea typeface="+mn-ea"/>
          <a:cs typeface="+mn-cs"/>
        </a:defRPr>
      </a:lvl2pPr>
      <a:lvl3pPr marL="685357" algn="l" defTabSz="685357" rtl="0" eaLnBrk="1" latinLnBrk="0" hangingPunct="1">
        <a:defRPr sz="1300" kern="1200">
          <a:solidFill>
            <a:schemeClr val="tx1"/>
          </a:solidFill>
          <a:latin typeface="+mn-lt"/>
          <a:ea typeface="+mn-ea"/>
          <a:cs typeface="+mn-cs"/>
        </a:defRPr>
      </a:lvl3pPr>
      <a:lvl4pPr marL="1028032" algn="l" defTabSz="685357" rtl="0" eaLnBrk="1" latinLnBrk="0" hangingPunct="1">
        <a:defRPr sz="1300" kern="1200">
          <a:solidFill>
            <a:schemeClr val="tx1"/>
          </a:solidFill>
          <a:latin typeface="+mn-lt"/>
          <a:ea typeface="+mn-ea"/>
          <a:cs typeface="+mn-cs"/>
        </a:defRPr>
      </a:lvl4pPr>
      <a:lvl5pPr marL="1370711" algn="l" defTabSz="685357" rtl="0" eaLnBrk="1" latinLnBrk="0" hangingPunct="1">
        <a:defRPr sz="1300" kern="1200">
          <a:solidFill>
            <a:schemeClr val="tx1"/>
          </a:solidFill>
          <a:latin typeface="+mn-lt"/>
          <a:ea typeface="+mn-ea"/>
          <a:cs typeface="+mn-cs"/>
        </a:defRPr>
      </a:lvl5pPr>
      <a:lvl6pPr marL="1713387" algn="l" defTabSz="685357" rtl="0" eaLnBrk="1" latinLnBrk="0" hangingPunct="1">
        <a:defRPr sz="1300" kern="1200">
          <a:solidFill>
            <a:schemeClr val="tx1"/>
          </a:solidFill>
          <a:latin typeface="+mn-lt"/>
          <a:ea typeface="+mn-ea"/>
          <a:cs typeface="+mn-cs"/>
        </a:defRPr>
      </a:lvl6pPr>
      <a:lvl7pPr marL="2056062" algn="l" defTabSz="685357" rtl="0" eaLnBrk="1" latinLnBrk="0" hangingPunct="1">
        <a:defRPr sz="1300" kern="1200">
          <a:solidFill>
            <a:schemeClr val="tx1"/>
          </a:solidFill>
          <a:latin typeface="+mn-lt"/>
          <a:ea typeface="+mn-ea"/>
          <a:cs typeface="+mn-cs"/>
        </a:defRPr>
      </a:lvl7pPr>
      <a:lvl8pPr marL="2398740" algn="l" defTabSz="685357" rtl="0" eaLnBrk="1" latinLnBrk="0" hangingPunct="1">
        <a:defRPr sz="1300" kern="1200">
          <a:solidFill>
            <a:schemeClr val="tx1"/>
          </a:solidFill>
          <a:latin typeface="+mn-lt"/>
          <a:ea typeface="+mn-ea"/>
          <a:cs typeface="+mn-cs"/>
        </a:defRPr>
      </a:lvl8pPr>
      <a:lvl9pPr marL="2741420" algn="l" defTabSz="685357" rtl="0" eaLnBrk="1" latinLnBrk="0" hangingPunct="1">
        <a:defRPr sz="13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825249"/>
            <a:ext cx="7886700" cy="1325563"/>
          </a:xfrm>
          <a:prstGeom prst="rect">
            <a:avLst/>
          </a:prstGeom>
        </p:spPr>
        <p:txBody>
          <a:bodyPr vert="horz" lIns="91380" tIns="45692" rIns="91380" bIns="45692" numCol="1"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2180287"/>
            <a:ext cx="7886700" cy="3996677"/>
          </a:xfrm>
          <a:prstGeom prst="rect">
            <a:avLst/>
          </a:prstGeom>
        </p:spPr>
        <p:txBody>
          <a:bodyPr vert="horz" lIns="91380" tIns="45692" rIns="91380" bIns="45692" numCol="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p:cNvPicPr>
            <a:picLocks noChangeAspect="1"/>
          </p:cNvPicPr>
          <p:nvPr/>
        </p:nvPicPr>
        <p:blipFill>
          <a:blip r:embed="rId22" cstate="print"/>
          <a:stretch>
            <a:fillRect/>
          </a:stretch>
        </p:blipFill>
        <p:spPr>
          <a:xfrm>
            <a:off x="6325340" y="14786"/>
            <a:ext cx="2818660" cy="612182"/>
          </a:xfrm>
          <a:prstGeom prst="rect">
            <a:avLst/>
          </a:prstGeom>
        </p:spPr>
      </p:pic>
      <p:pic>
        <p:nvPicPr>
          <p:cNvPr id="8" name="Picture 7"/>
          <p:cNvPicPr>
            <a:picLocks noChangeAspect="1"/>
          </p:cNvPicPr>
          <p:nvPr/>
        </p:nvPicPr>
        <p:blipFill>
          <a:blip r:embed="rId23" cstate="print"/>
          <a:stretch>
            <a:fillRect/>
          </a:stretch>
        </p:blipFill>
        <p:spPr>
          <a:xfrm>
            <a:off x="12700" y="20140"/>
            <a:ext cx="6312640" cy="622766"/>
          </a:xfrm>
          <a:prstGeom prst="rect">
            <a:avLst/>
          </a:prstGeom>
        </p:spPr>
      </p:pic>
      <p:pic>
        <p:nvPicPr>
          <p:cNvPr id="9" name="Picture 8"/>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260370" y="182300"/>
            <a:ext cx="1100563" cy="921212"/>
          </a:xfrm>
          <a:prstGeom prst="rect">
            <a:avLst/>
          </a:prstGeom>
        </p:spPr>
      </p:pic>
      <p:pic>
        <p:nvPicPr>
          <p:cNvPr id="10" name="Picture 9"/>
          <p:cNvPicPr>
            <a:picLocks noChangeAspect="1"/>
          </p:cNvPicPr>
          <p:nvPr/>
        </p:nvPicPr>
        <p:blipFill>
          <a:blip r:embed="rId23" cstate="print"/>
          <a:stretch>
            <a:fillRect/>
          </a:stretch>
        </p:blipFill>
        <p:spPr>
          <a:xfrm>
            <a:off x="0" y="6590956"/>
            <a:ext cx="9144000" cy="293220"/>
          </a:xfrm>
          <a:prstGeom prst="rect">
            <a:avLst/>
          </a:prstGeom>
        </p:spPr>
      </p:pic>
      <p:sp>
        <p:nvSpPr>
          <p:cNvPr id="11" name="TextBox 10"/>
          <p:cNvSpPr txBox="1"/>
          <p:nvPr/>
        </p:nvSpPr>
        <p:spPr>
          <a:xfrm>
            <a:off x="158750" y="6590966"/>
            <a:ext cx="3608917" cy="246165"/>
          </a:xfrm>
          <a:prstGeom prst="rect">
            <a:avLst/>
          </a:prstGeom>
          <a:noFill/>
        </p:spPr>
        <p:txBody>
          <a:bodyPr wrap="square" lIns="91380" tIns="45692" rIns="91380" bIns="45692" numCol="1" rtlCol="0">
            <a:spAutoFit/>
          </a:bodyPr>
          <a:lstStyle/>
          <a:p>
            <a:r>
              <a:rPr lang="en-US" sz="1000" dirty="0">
                <a:solidFill>
                  <a:prstClr val="white"/>
                </a:solidFill>
                <a:latin typeface="Calibri" charset="0"/>
                <a:ea typeface="Calibri" charset="0"/>
                <a:cs typeface="Calibri" charset="0"/>
              </a:rPr>
              <a:t>Houze.org</a:t>
            </a:r>
          </a:p>
        </p:txBody>
      </p:sp>
      <p:sp>
        <p:nvSpPr>
          <p:cNvPr id="6" name="Slide Number Placeholder 5"/>
          <p:cNvSpPr>
            <a:spLocks noGrp="1"/>
          </p:cNvSpPr>
          <p:nvPr>
            <p:ph type="sldNum" sz="quarter" idx="4"/>
          </p:nvPr>
        </p:nvSpPr>
        <p:spPr>
          <a:xfrm>
            <a:off x="6915155" y="6561497"/>
            <a:ext cx="2057400" cy="365125"/>
          </a:xfrm>
          <a:prstGeom prst="rect">
            <a:avLst/>
          </a:prstGeom>
        </p:spPr>
        <p:txBody>
          <a:bodyPr vert="horz" lIns="91380" tIns="45692" rIns="91380" bIns="45692" numCol="1" rtlCol="0" anchor="ctr"/>
          <a:lstStyle>
            <a:lvl1pPr algn="r">
              <a:defRPr sz="900">
                <a:solidFill>
                  <a:schemeClr val="bg1"/>
                </a:solidFill>
              </a:defRPr>
            </a:lvl1pPr>
          </a:lstStyle>
          <a:p>
            <a:fld id="{F4D94C68-AA38-F54C-B5FB-B0BAFAC92C47}"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099482431"/>
      </p:ext>
    </p:extLst>
  </p:cSld>
  <p:clrMap bg1="lt1" tx1="dk1" bg2="lt2" tx2="dk2" accent1="accent1" accent2="accent2" accent3="accent3" accent4="accent4" accent5="accent5" accent6="accent6" hlink="hlink" folHlink="folHlink"/>
  <p:sldLayoutIdLst>
    <p:sldLayoutId id="2147483766" r:id="rId1"/>
    <p:sldLayoutId id="2147483767" r:id="rId2"/>
    <p:sldLayoutId id="2147483768" r:id="rId3"/>
    <p:sldLayoutId id="2147483769" r:id="rId4"/>
    <p:sldLayoutId id="2147483770" r:id="rId5"/>
    <p:sldLayoutId id="2147483771" r:id="rId6"/>
    <p:sldLayoutId id="2147483772" r:id="rId7"/>
    <p:sldLayoutId id="2147483773" r:id="rId8"/>
    <p:sldLayoutId id="2147483774" r:id="rId9"/>
    <p:sldLayoutId id="2147483775" r:id="rId10"/>
    <p:sldLayoutId id="2147483776" r:id="rId11"/>
    <p:sldLayoutId id="2147483777" r:id="rId12"/>
    <p:sldLayoutId id="2147483778" r:id="rId13"/>
    <p:sldLayoutId id="2147483779" r:id="rId14"/>
    <p:sldLayoutId id="2147483780" r:id="rId15"/>
    <p:sldLayoutId id="2147483781" r:id="rId16"/>
    <p:sldLayoutId id="2147483782" r:id="rId17"/>
    <p:sldLayoutId id="2147483783" r:id="rId18"/>
    <p:sldLayoutId id="2147483784" r:id="rId19"/>
    <p:sldLayoutId id="2147483785" r:id="rId20"/>
  </p:sldLayoutIdLst>
  <p:txStyles>
    <p:titleStyle>
      <a:lvl1pPr algn="l" defTabSz="685357" rtl="0" eaLnBrk="1" latinLnBrk="0" hangingPunct="1">
        <a:lnSpc>
          <a:spcPct val="90000"/>
        </a:lnSpc>
        <a:spcBef>
          <a:spcPct val="0"/>
        </a:spcBef>
        <a:buNone/>
        <a:defRPr sz="3300" kern="1200">
          <a:solidFill>
            <a:schemeClr val="tx1"/>
          </a:solidFill>
          <a:latin typeface="Calibri" charset="0"/>
          <a:ea typeface="Calibri" charset="0"/>
          <a:cs typeface="Calibri" charset="0"/>
        </a:defRPr>
      </a:lvl1pPr>
    </p:titleStyle>
    <p:bodyStyle>
      <a:lvl1pPr marL="171340" indent="-171340" algn="l" defTabSz="685357" rtl="0" eaLnBrk="1" latinLnBrk="0" hangingPunct="1">
        <a:lnSpc>
          <a:spcPct val="90000"/>
        </a:lnSpc>
        <a:spcBef>
          <a:spcPts val="750"/>
        </a:spcBef>
        <a:buFont typeface="Arial"/>
        <a:buChar char="•"/>
        <a:defRPr sz="2100" kern="1200">
          <a:solidFill>
            <a:schemeClr val="tx1"/>
          </a:solidFill>
          <a:latin typeface="+mn-lt"/>
          <a:ea typeface="+mn-ea"/>
          <a:cs typeface="+mn-cs"/>
        </a:defRPr>
      </a:lvl1pPr>
      <a:lvl2pPr marL="514017" indent="-171340" algn="l" defTabSz="685357"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6692" indent="-171340" algn="l" defTabSz="685357"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199370" indent="-171340" algn="l" defTabSz="685357" rtl="0" eaLnBrk="1" latinLnBrk="0" hangingPunct="1">
        <a:lnSpc>
          <a:spcPct val="90000"/>
        </a:lnSpc>
        <a:spcBef>
          <a:spcPts val="375"/>
        </a:spcBef>
        <a:buFont typeface="Arial"/>
        <a:buChar char="•"/>
        <a:defRPr sz="1300" kern="1200">
          <a:solidFill>
            <a:schemeClr val="tx1"/>
          </a:solidFill>
          <a:latin typeface="+mn-lt"/>
          <a:ea typeface="+mn-ea"/>
          <a:cs typeface="+mn-cs"/>
        </a:defRPr>
      </a:lvl4pPr>
      <a:lvl5pPr marL="1542049" indent="-171340" algn="l" defTabSz="685357" rtl="0" eaLnBrk="1" latinLnBrk="0" hangingPunct="1">
        <a:lnSpc>
          <a:spcPct val="90000"/>
        </a:lnSpc>
        <a:spcBef>
          <a:spcPts val="375"/>
        </a:spcBef>
        <a:buFont typeface="Arial"/>
        <a:buChar char="•"/>
        <a:defRPr sz="1300" kern="1200">
          <a:solidFill>
            <a:schemeClr val="tx1"/>
          </a:solidFill>
          <a:latin typeface="+mn-lt"/>
          <a:ea typeface="+mn-ea"/>
          <a:cs typeface="+mn-cs"/>
        </a:defRPr>
      </a:lvl5pPr>
      <a:lvl6pPr marL="1884727" indent="-171340" algn="l" defTabSz="685357" rtl="0" eaLnBrk="1" latinLnBrk="0" hangingPunct="1">
        <a:lnSpc>
          <a:spcPct val="90000"/>
        </a:lnSpc>
        <a:spcBef>
          <a:spcPts val="375"/>
        </a:spcBef>
        <a:buFont typeface="Arial"/>
        <a:buChar char="•"/>
        <a:defRPr sz="1300" kern="1200">
          <a:solidFill>
            <a:schemeClr val="tx1"/>
          </a:solidFill>
          <a:latin typeface="+mn-lt"/>
          <a:ea typeface="+mn-ea"/>
          <a:cs typeface="+mn-cs"/>
        </a:defRPr>
      </a:lvl6pPr>
      <a:lvl7pPr marL="2227399" indent="-171340" algn="l" defTabSz="685357" rtl="0" eaLnBrk="1" latinLnBrk="0" hangingPunct="1">
        <a:lnSpc>
          <a:spcPct val="90000"/>
        </a:lnSpc>
        <a:spcBef>
          <a:spcPts val="375"/>
        </a:spcBef>
        <a:buFont typeface="Arial"/>
        <a:buChar char="•"/>
        <a:defRPr sz="1300" kern="1200">
          <a:solidFill>
            <a:schemeClr val="tx1"/>
          </a:solidFill>
          <a:latin typeface="+mn-lt"/>
          <a:ea typeface="+mn-ea"/>
          <a:cs typeface="+mn-cs"/>
        </a:defRPr>
      </a:lvl7pPr>
      <a:lvl8pPr marL="2570079" indent="-171340" algn="l" defTabSz="685357" rtl="0" eaLnBrk="1" latinLnBrk="0" hangingPunct="1">
        <a:lnSpc>
          <a:spcPct val="90000"/>
        </a:lnSpc>
        <a:spcBef>
          <a:spcPts val="375"/>
        </a:spcBef>
        <a:buFont typeface="Arial"/>
        <a:buChar char="•"/>
        <a:defRPr sz="1300" kern="1200">
          <a:solidFill>
            <a:schemeClr val="tx1"/>
          </a:solidFill>
          <a:latin typeface="+mn-lt"/>
          <a:ea typeface="+mn-ea"/>
          <a:cs typeface="+mn-cs"/>
        </a:defRPr>
      </a:lvl8pPr>
      <a:lvl9pPr marL="2912760" indent="-171340" algn="l" defTabSz="685357" rtl="0" eaLnBrk="1" latinLnBrk="0" hangingPunct="1">
        <a:lnSpc>
          <a:spcPct val="90000"/>
        </a:lnSpc>
        <a:spcBef>
          <a:spcPts val="375"/>
        </a:spcBef>
        <a:buFont typeface="Arial"/>
        <a:buChar char="•"/>
        <a:defRPr sz="1300" kern="1200">
          <a:solidFill>
            <a:schemeClr val="tx1"/>
          </a:solidFill>
          <a:latin typeface="+mn-lt"/>
          <a:ea typeface="+mn-ea"/>
          <a:cs typeface="+mn-cs"/>
        </a:defRPr>
      </a:lvl9pPr>
    </p:bodyStyle>
    <p:otherStyle>
      <a:defPPr>
        <a:defRPr lang="en-US"/>
      </a:defPPr>
      <a:lvl1pPr marL="0" algn="l" defTabSz="685357" rtl="0" eaLnBrk="1" latinLnBrk="0" hangingPunct="1">
        <a:defRPr sz="1300" kern="1200">
          <a:solidFill>
            <a:schemeClr val="tx1"/>
          </a:solidFill>
          <a:latin typeface="+mn-lt"/>
          <a:ea typeface="+mn-ea"/>
          <a:cs typeface="+mn-cs"/>
        </a:defRPr>
      </a:lvl1pPr>
      <a:lvl2pPr marL="342677" algn="l" defTabSz="685357" rtl="0" eaLnBrk="1" latinLnBrk="0" hangingPunct="1">
        <a:defRPr sz="1300" kern="1200">
          <a:solidFill>
            <a:schemeClr val="tx1"/>
          </a:solidFill>
          <a:latin typeface="+mn-lt"/>
          <a:ea typeface="+mn-ea"/>
          <a:cs typeface="+mn-cs"/>
        </a:defRPr>
      </a:lvl2pPr>
      <a:lvl3pPr marL="685357" algn="l" defTabSz="685357" rtl="0" eaLnBrk="1" latinLnBrk="0" hangingPunct="1">
        <a:defRPr sz="1300" kern="1200">
          <a:solidFill>
            <a:schemeClr val="tx1"/>
          </a:solidFill>
          <a:latin typeface="+mn-lt"/>
          <a:ea typeface="+mn-ea"/>
          <a:cs typeface="+mn-cs"/>
        </a:defRPr>
      </a:lvl3pPr>
      <a:lvl4pPr marL="1028032" algn="l" defTabSz="685357" rtl="0" eaLnBrk="1" latinLnBrk="0" hangingPunct="1">
        <a:defRPr sz="1300" kern="1200">
          <a:solidFill>
            <a:schemeClr val="tx1"/>
          </a:solidFill>
          <a:latin typeface="+mn-lt"/>
          <a:ea typeface="+mn-ea"/>
          <a:cs typeface="+mn-cs"/>
        </a:defRPr>
      </a:lvl4pPr>
      <a:lvl5pPr marL="1370711" algn="l" defTabSz="685357" rtl="0" eaLnBrk="1" latinLnBrk="0" hangingPunct="1">
        <a:defRPr sz="1300" kern="1200">
          <a:solidFill>
            <a:schemeClr val="tx1"/>
          </a:solidFill>
          <a:latin typeface="+mn-lt"/>
          <a:ea typeface="+mn-ea"/>
          <a:cs typeface="+mn-cs"/>
        </a:defRPr>
      </a:lvl5pPr>
      <a:lvl6pPr marL="1713387" algn="l" defTabSz="685357" rtl="0" eaLnBrk="1" latinLnBrk="0" hangingPunct="1">
        <a:defRPr sz="1300" kern="1200">
          <a:solidFill>
            <a:schemeClr val="tx1"/>
          </a:solidFill>
          <a:latin typeface="+mn-lt"/>
          <a:ea typeface="+mn-ea"/>
          <a:cs typeface="+mn-cs"/>
        </a:defRPr>
      </a:lvl6pPr>
      <a:lvl7pPr marL="2056062" algn="l" defTabSz="685357" rtl="0" eaLnBrk="1" latinLnBrk="0" hangingPunct="1">
        <a:defRPr sz="1300" kern="1200">
          <a:solidFill>
            <a:schemeClr val="tx1"/>
          </a:solidFill>
          <a:latin typeface="+mn-lt"/>
          <a:ea typeface="+mn-ea"/>
          <a:cs typeface="+mn-cs"/>
        </a:defRPr>
      </a:lvl7pPr>
      <a:lvl8pPr marL="2398740" algn="l" defTabSz="685357" rtl="0" eaLnBrk="1" latinLnBrk="0" hangingPunct="1">
        <a:defRPr sz="1300" kern="1200">
          <a:solidFill>
            <a:schemeClr val="tx1"/>
          </a:solidFill>
          <a:latin typeface="+mn-lt"/>
          <a:ea typeface="+mn-ea"/>
          <a:cs typeface="+mn-cs"/>
        </a:defRPr>
      </a:lvl8pPr>
      <a:lvl9pPr marL="2741420" algn="l" defTabSz="685357" rtl="0" eaLnBrk="1" latinLnBrk="0" hangingPunct="1">
        <a:defRPr sz="13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825249"/>
            <a:ext cx="7886700" cy="1325563"/>
          </a:xfrm>
          <a:prstGeom prst="rect">
            <a:avLst/>
          </a:prstGeom>
        </p:spPr>
        <p:txBody>
          <a:bodyPr vert="horz" lIns="91380" tIns="45692" rIns="91380" bIns="45692" numCol="1"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2180287"/>
            <a:ext cx="7886700" cy="3996677"/>
          </a:xfrm>
          <a:prstGeom prst="rect">
            <a:avLst/>
          </a:prstGeom>
        </p:spPr>
        <p:txBody>
          <a:bodyPr vert="horz" lIns="91380" tIns="45692" rIns="91380" bIns="45692" numCol="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p:cNvPicPr>
            <a:picLocks noChangeAspect="1"/>
          </p:cNvPicPr>
          <p:nvPr/>
        </p:nvPicPr>
        <p:blipFill>
          <a:blip r:embed="rId22" cstate="print"/>
          <a:stretch>
            <a:fillRect/>
          </a:stretch>
        </p:blipFill>
        <p:spPr>
          <a:xfrm>
            <a:off x="6325340" y="14786"/>
            <a:ext cx="2818660" cy="612182"/>
          </a:xfrm>
          <a:prstGeom prst="rect">
            <a:avLst/>
          </a:prstGeom>
        </p:spPr>
      </p:pic>
      <p:pic>
        <p:nvPicPr>
          <p:cNvPr id="8" name="Picture 7"/>
          <p:cNvPicPr>
            <a:picLocks noChangeAspect="1"/>
          </p:cNvPicPr>
          <p:nvPr/>
        </p:nvPicPr>
        <p:blipFill>
          <a:blip r:embed="rId23" cstate="print"/>
          <a:stretch>
            <a:fillRect/>
          </a:stretch>
        </p:blipFill>
        <p:spPr>
          <a:xfrm>
            <a:off x="12700" y="20140"/>
            <a:ext cx="6312640" cy="622766"/>
          </a:xfrm>
          <a:prstGeom prst="rect">
            <a:avLst/>
          </a:prstGeom>
        </p:spPr>
      </p:pic>
      <p:pic>
        <p:nvPicPr>
          <p:cNvPr id="9" name="Picture 8"/>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260370" y="182300"/>
            <a:ext cx="1100563" cy="921212"/>
          </a:xfrm>
          <a:prstGeom prst="rect">
            <a:avLst/>
          </a:prstGeom>
        </p:spPr>
      </p:pic>
      <p:pic>
        <p:nvPicPr>
          <p:cNvPr id="10" name="Picture 9"/>
          <p:cNvPicPr>
            <a:picLocks noChangeAspect="1"/>
          </p:cNvPicPr>
          <p:nvPr/>
        </p:nvPicPr>
        <p:blipFill>
          <a:blip r:embed="rId23" cstate="print"/>
          <a:stretch>
            <a:fillRect/>
          </a:stretch>
        </p:blipFill>
        <p:spPr>
          <a:xfrm>
            <a:off x="0" y="6590956"/>
            <a:ext cx="9144000" cy="293220"/>
          </a:xfrm>
          <a:prstGeom prst="rect">
            <a:avLst/>
          </a:prstGeom>
        </p:spPr>
      </p:pic>
      <p:sp>
        <p:nvSpPr>
          <p:cNvPr id="11" name="TextBox 10"/>
          <p:cNvSpPr txBox="1"/>
          <p:nvPr/>
        </p:nvSpPr>
        <p:spPr>
          <a:xfrm>
            <a:off x="158750" y="6590966"/>
            <a:ext cx="3608917" cy="246165"/>
          </a:xfrm>
          <a:prstGeom prst="rect">
            <a:avLst/>
          </a:prstGeom>
          <a:noFill/>
        </p:spPr>
        <p:txBody>
          <a:bodyPr wrap="square" lIns="91380" tIns="45692" rIns="91380" bIns="45692" numCol="1" rtlCol="0">
            <a:spAutoFit/>
          </a:bodyPr>
          <a:lstStyle/>
          <a:p>
            <a:r>
              <a:rPr lang="en-US" sz="1000" dirty="0">
                <a:solidFill>
                  <a:prstClr val="white"/>
                </a:solidFill>
                <a:latin typeface="Calibri" charset="0"/>
                <a:ea typeface="Calibri" charset="0"/>
                <a:cs typeface="Calibri" charset="0"/>
              </a:rPr>
              <a:t>Houze.org</a:t>
            </a:r>
          </a:p>
        </p:txBody>
      </p:sp>
      <p:sp>
        <p:nvSpPr>
          <p:cNvPr id="6" name="Slide Number Placeholder 5"/>
          <p:cNvSpPr>
            <a:spLocks noGrp="1"/>
          </p:cNvSpPr>
          <p:nvPr>
            <p:ph type="sldNum" sz="quarter" idx="4"/>
          </p:nvPr>
        </p:nvSpPr>
        <p:spPr>
          <a:xfrm>
            <a:off x="6915155" y="6561497"/>
            <a:ext cx="2057400" cy="365125"/>
          </a:xfrm>
          <a:prstGeom prst="rect">
            <a:avLst/>
          </a:prstGeom>
        </p:spPr>
        <p:txBody>
          <a:bodyPr vert="horz" lIns="91380" tIns="45692" rIns="91380" bIns="45692" numCol="1" rtlCol="0" anchor="ctr"/>
          <a:lstStyle>
            <a:lvl1pPr algn="r">
              <a:defRPr sz="900">
                <a:solidFill>
                  <a:schemeClr val="bg1"/>
                </a:solidFill>
              </a:defRPr>
            </a:lvl1pPr>
          </a:lstStyle>
          <a:p>
            <a:fld id="{F4D94C68-AA38-F54C-B5FB-B0BAFAC92C47}"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019509086"/>
      </p:ext>
    </p:extLst>
  </p:cSld>
  <p:clrMap bg1="lt1" tx1="dk1" bg2="lt2" tx2="dk2" accent1="accent1" accent2="accent2" accent3="accent3" accent4="accent4" accent5="accent5" accent6="accent6" hlink="hlink" folHlink="folHlink"/>
  <p:sldLayoutIdLst>
    <p:sldLayoutId id="2147483787" r:id="rId1"/>
    <p:sldLayoutId id="2147483788" r:id="rId2"/>
    <p:sldLayoutId id="2147483789" r:id="rId3"/>
    <p:sldLayoutId id="2147483790" r:id="rId4"/>
    <p:sldLayoutId id="2147483791" r:id="rId5"/>
    <p:sldLayoutId id="2147483792" r:id="rId6"/>
    <p:sldLayoutId id="2147483793" r:id="rId7"/>
    <p:sldLayoutId id="2147483794" r:id="rId8"/>
    <p:sldLayoutId id="2147483795" r:id="rId9"/>
    <p:sldLayoutId id="2147483796" r:id="rId10"/>
    <p:sldLayoutId id="2147483797" r:id="rId11"/>
    <p:sldLayoutId id="2147483798" r:id="rId12"/>
    <p:sldLayoutId id="2147483799" r:id="rId13"/>
    <p:sldLayoutId id="2147483800" r:id="rId14"/>
    <p:sldLayoutId id="2147483801" r:id="rId15"/>
    <p:sldLayoutId id="2147483802" r:id="rId16"/>
    <p:sldLayoutId id="2147483803" r:id="rId17"/>
    <p:sldLayoutId id="2147483804" r:id="rId18"/>
    <p:sldLayoutId id="2147483805" r:id="rId19"/>
    <p:sldLayoutId id="2147483806" r:id="rId20"/>
  </p:sldLayoutIdLst>
  <p:txStyles>
    <p:titleStyle>
      <a:lvl1pPr algn="l" defTabSz="685357" rtl="0" eaLnBrk="1" latinLnBrk="0" hangingPunct="1">
        <a:lnSpc>
          <a:spcPct val="90000"/>
        </a:lnSpc>
        <a:spcBef>
          <a:spcPct val="0"/>
        </a:spcBef>
        <a:buNone/>
        <a:defRPr sz="3300" kern="1200">
          <a:solidFill>
            <a:schemeClr val="tx1"/>
          </a:solidFill>
          <a:latin typeface="Calibri" charset="0"/>
          <a:ea typeface="Calibri" charset="0"/>
          <a:cs typeface="Calibri" charset="0"/>
        </a:defRPr>
      </a:lvl1pPr>
    </p:titleStyle>
    <p:bodyStyle>
      <a:lvl1pPr marL="171340" indent="-171340" algn="l" defTabSz="685357" rtl="0" eaLnBrk="1" latinLnBrk="0" hangingPunct="1">
        <a:lnSpc>
          <a:spcPct val="90000"/>
        </a:lnSpc>
        <a:spcBef>
          <a:spcPts val="750"/>
        </a:spcBef>
        <a:buFont typeface="Arial"/>
        <a:buChar char="•"/>
        <a:defRPr sz="2100" kern="1200">
          <a:solidFill>
            <a:schemeClr val="tx1"/>
          </a:solidFill>
          <a:latin typeface="+mn-lt"/>
          <a:ea typeface="+mn-ea"/>
          <a:cs typeface="+mn-cs"/>
        </a:defRPr>
      </a:lvl1pPr>
      <a:lvl2pPr marL="514017" indent="-171340" algn="l" defTabSz="685357"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6692" indent="-171340" algn="l" defTabSz="685357"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199370" indent="-171340" algn="l" defTabSz="685357" rtl="0" eaLnBrk="1" latinLnBrk="0" hangingPunct="1">
        <a:lnSpc>
          <a:spcPct val="90000"/>
        </a:lnSpc>
        <a:spcBef>
          <a:spcPts val="375"/>
        </a:spcBef>
        <a:buFont typeface="Arial"/>
        <a:buChar char="•"/>
        <a:defRPr sz="1300" kern="1200">
          <a:solidFill>
            <a:schemeClr val="tx1"/>
          </a:solidFill>
          <a:latin typeface="+mn-lt"/>
          <a:ea typeface="+mn-ea"/>
          <a:cs typeface="+mn-cs"/>
        </a:defRPr>
      </a:lvl4pPr>
      <a:lvl5pPr marL="1542049" indent="-171340" algn="l" defTabSz="685357" rtl="0" eaLnBrk="1" latinLnBrk="0" hangingPunct="1">
        <a:lnSpc>
          <a:spcPct val="90000"/>
        </a:lnSpc>
        <a:spcBef>
          <a:spcPts val="375"/>
        </a:spcBef>
        <a:buFont typeface="Arial"/>
        <a:buChar char="•"/>
        <a:defRPr sz="1300" kern="1200">
          <a:solidFill>
            <a:schemeClr val="tx1"/>
          </a:solidFill>
          <a:latin typeface="+mn-lt"/>
          <a:ea typeface="+mn-ea"/>
          <a:cs typeface="+mn-cs"/>
        </a:defRPr>
      </a:lvl5pPr>
      <a:lvl6pPr marL="1884727" indent="-171340" algn="l" defTabSz="685357" rtl="0" eaLnBrk="1" latinLnBrk="0" hangingPunct="1">
        <a:lnSpc>
          <a:spcPct val="90000"/>
        </a:lnSpc>
        <a:spcBef>
          <a:spcPts val="375"/>
        </a:spcBef>
        <a:buFont typeface="Arial"/>
        <a:buChar char="•"/>
        <a:defRPr sz="1300" kern="1200">
          <a:solidFill>
            <a:schemeClr val="tx1"/>
          </a:solidFill>
          <a:latin typeface="+mn-lt"/>
          <a:ea typeface="+mn-ea"/>
          <a:cs typeface="+mn-cs"/>
        </a:defRPr>
      </a:lvl6pPr>
      <a:lvl7pPr marL="2227399" indent="-171340" algn="l" defTabSz="685357" rtl="0" eaLnBrk="1" latinLnBrk="0" hangingPunct="1">
        <a:lnSpc>
          <a:spcPct val="90000"/>
        </a:lnSpc>
        <a:spcBef>
          <a:spcPts val="375"/>
        </a:spcBef>
        <a:buFont typeface="Arial"/>
        <a:buChar char="•"/>
        <a:defRPr sz="1300" kern="1200">
          <a:solidFill>
            <a:schemeClr val="tx1"/>
          </a:solidFill>
          <a:latin typeface="+mn-lt"/>
          <a:ea typeface="+mn-ea"/>
          <a:cs typeface="+mn-cs"/>
        </a:defRPr>
      </a:lvl7pPr>
      <a:lvl8pPr marL="2570079" indent="-171340" algn="l" defTabSz="685357" rtl="0" eaLnBrk="1" latinLnBrk="0" hangingPunct="1">
        <a:lnSpc>
          <a:spcPct val="90000"/>
        </a:lnSpc>
        <a:spcBef>
          <a:spcPts val="375"/>
        </a:spcBef>
        <a:buFont typeface="Arial"/>
        <a:buChar char="•"/>
        <a:defRPr sz="1300" kern="1200">
          <a:solidFill>
            <a:schemeClr val="tx1"/>
          </a:solidFill>
          <a:latin typeface="+mn-lt"/>
          <a:ea typeface="+mn-ea"/>
          <a:cs typeface="+mn-cs"/>
        </a:defRPr>
      </a:lvl8pPr>
      <a:lvl9pPr marL="2912760" indent="-171340" algn="l" defTabSz="685357" rtl="0" eaLnBrk="1" latinLnBrk="0" hangingPunct="1">
        <a:lnSpc>
          <a:spcPct val="90000"/>
        </a:lnSpc>
        <a:spcBef>
          <a:spcPts val="375"/>
        </a:spcBef>
        <a:buFont typeface="Arial"/>
        <a:buChar char="•"/>
        <a:defRPr sz="1300" kern="1200">
          <a:solidFill>
            <a:schemeClr val="tx1"/>
          </a:solidFill>
          <a:latin typeface="+mn-lt"/>
          <a:ea typeface="+mn-ea"/>
          <a:cs typeface="+mn-cs"/>
        </a:defRPr>
      </a:lvl9pPr>
    </p:bodyStyle>
    <p:otherStyle>
      <a:defPPr>
        <a:defRPr lang="en-US"/>
      </a:defPPr>
      <a:lvl1pPr marL="0" algn="l" defTabSz="685357" rtl="0" eaLnBrk="1" latinLnBrk="0" hangingPunct="1">
        <a:defRPr sz="1300" kern="1200">
          <a:solidFill>
            <a:schemeClr val="tx1"/>
          </a:solidFill>
          <a:latin typeface="+mn-lt"/>
          <a:ea typeface="+mn-ea"/>
          <a:cs typeface="+mn-cs"/>
        </a:defRPr>
      </a:lvl1pPr>
      <a:lvl2pPr marL="342677" algn="l" defTabSz="685357" rtl="0" eaLnBrk="1" latinLnBrk="0" hangingPunct="1">
        <a:defRPr sz="1300" kern="1200">
          <a:solidFill>
            <a:schemeClr val="tx1"/>
          </a:solidFill>
          <a:latin typeface="+mn-lt"/>
          <a:ea typeface="+mn-ea"/>
          <a:cs typeface="+mn-cs"/>
        </a:defRPr>
      </a:lvl2pPr>
      <a:lvl3pPr marL="685357" algn="l" defTabSz="685357" rtl="0" eaLnBrk="1" latinLnBrk="0" hangingPunct="1">
        <a:defRPr sz="1300" kern="1200">
          <a:solidFill>
            <a:schemeClr val="tx1"/>
          </a:solidFill>
          <a:latin typeface="+mn-lt"/>
          <a:ea typeface="+mn-ea"/>
          <a:cs typeface="+mn-cs"/>
        </a:defRPr>
      </a:lvl3pPr>
      <a:lvl4pPr marL="1028032" algn="l" defTabSz="685357" rtl="0" eaLnBrk="1" latinLnBrk="0" hangingPunct="1">
        <a:defRPr sz="1300" kern="1200">
          <a:solidFill>
            <a:schemeClr val="tx1"/>
          </a:solidFill>
          <a:latin typeface="+mn-lt"/>
          <a:ea typeface="+mn-ea"/>
          <a:cs typeface="+mn-cs"/>
        </a:defRPr>
      </a:lvl4pPr>
      <a:lvl5pPr marL="1370711" algn="l" defTabSz="685357" rtl="0" eaLnBrk="1" latinLnBrk="0" hangingPunct="1">
        <a:defRPr sz="1300" kern="1200">
          <a:solidFill>
            <a:schemeClr val="tx1"/>
          </a:solidFill>
          <a:latin typeface="+mn-lt"/>
          <a:ea typeface="+mn-ea"/>
          <a:cs typeface="+mn-cs"/>
        </a:defRPr>
      </a:lvl5pPr>
      <a:lvl6pPr marL="1713387" algn="l" defTabSz="685357" rtl="0" eaLnBrk="1" latinLnBrk="0" hangingPunct="1">
        <a:defRPr sz="1300" kern="1200">
          <a:solidFill>
            <a:schemeClr val="tx1"/>
          </a:solidFill>
          <a:latin typeface="+mn-lt"/>
          <a:ea typeface="+mn-ea"/>
          <a:cs typeface="+mn-cs"/>
        </a:defRPr>
      </a:lvl6pPr>
      <a:lvl7pPr marL="2056062" algn="l" defTabSz="685357" rtl="0" eaLnBrk="1" latinLnBrk="0" hangingPunct="1">
        <a:defRPr sz="1300" kern="1200">
          <a:solidFill>
            <a:schemeClr val="tx1"/>
          </a:solidFill>
          <a:latin typeface="+mn-lt"/>
          <a:ea typeface="+mn-ea"/>
          <a:cs typeface="+mn-cs"/>
        </a:defRPr>
      </a:lvl7pPr>
      <a:lvl8pPr marL="2398740" algn="l" defTabSz="685357" rtl="0" eaLnBrk="1" latinLnBrk="0" hangingPunct="1">
        <a:defRPr sz="1300" kern="1200">
          <a:solidFill>
            <a:schemeClr val="tx1"/>
          </a:solidFill>
          <a:latin typeface="+mn-lt"/>
          <a:ea typeface="+mn-ea"/>
          <a:cs typeface="+mn-cs"/>
        </a:defRPr>
      </a:lvl8pPr>
      <a:lvl9pPr marL="2741420" algn="l" defTabSz="685357" rtl="0" eaLnBrk="1" latinLnBrk="0" hangingPunct="1">
        <a:defRPr sz="13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825249"/>
            <a:ext cx="7886700" cy="1325563"/>
          </a:xfrm>
          <a:prstGeom prst="rect">
            <a:avLst/>
          </a:prstGeom>
        </p:spPr>
        <p:txBody>
          <a:bodyPr vert="horz" lIns="91380" tIns="45692" rIns="91380" bIns="45692" numCol="1"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2180287"/>
            <a:ext cx="7886700" cy="3996677"/>
          </a:xfrm>
          <a:prstGeom prst="rect">
            <a:avLst/>
          </a:prstGeom>
        </p:spPr>
        <p:txBody>
          <a:bodyPr vert="horz" lIns="91380" tIns="45692" rIns="91380" bIns="45692" numCol="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p:cNvPicPr>
            <a:picLocks noChangeAspect="1"/>
          </p:cNvPicPr>
          <p:nvPr/>
        </p:nvPicPr>
        <p:blipFill>
          <a:blip r:embed="rId22" cstate="print"/>
          <a:stretch>
            <a:fillRect/>
          </a:stretch>
        </p:blipFill>
        <p:spPr>
          <a:xfrm>
            <a:off x="6325340" y="14786"/>
            <a:ext cx="2818660" cy="612182"/>
          </a:xfrm>
          <a:prstGeom prst="rect">
            <a:avLst/>
          </a:prstGeom>
        </p:spPr>
      </p:pic>
      <p:pic>
        <p:nvPicPr>
          <p:cNvPr id="8" name="Picture 7"/>
          <p:cNvPicPr>
            <a:picLocks noChangeAspect="1"/>
          </p:cNvPicPr>
          <p:nvPr/>
        </p:nvPicPr>
        <p:blipFill>
          <a:blip r:embed="rId23" cstate="print"/>
          <a:stretch>
            <a:fillRect/>
          </a:stretch>
        </p:blipFill>
        <p:spPr>
          <a:xfrm>
            <a:off x="12700" y="20140"/>
            <a:ext cx="6312640" cy="622766"/>
          </a:xfrm>
          <a:prstGeom prst="rect">
            <a:avLst/>
          </a:prstGeom>
        </p:spPr>
      </p:pic>
      <p:pic>
        <p:nvPicPr>
          <p:cNvPr id="9" name="Picture 8"/>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260370" y="182300"/>
            <a:ext cx="1100563" cy="921212"/>
          </a:xfrm>
          <a:prstGeom prst="rect">
            <a:avLst/>
          </a:prstGeom>
        </p:spPr>
      </p:pic>
      <p:pic>
        <p:nvPicPr>
          <p:cNvPr id="10" name="Picture 9"/>
          <p:cNvPicPr>
            <a:picLocks noChangeAspect="1"/>
          </p:cNvPicPr>
          <p:nvPr/>
        </p:nvPicPr>
        <p:blipFill>
          <a:blip r:embed="rId23" cstate="print"/>
          <a:stretch>
            <a:fillRect/>
          </a:stretch>
        </p:blipFill>
        <p:spPr>
          <a:xfrm>
            <a:off x="0" y="6590956"/>
            <a:ext cx="9144000" cy="293220"/>
          </a:xfrm>
          <a:prstGeom prst="rect">
            <a:avLst/>
          </a:prstGeom>
        </p:spPr>
      </p:pic>
      <p:sp>
        <p:nvSpPr>
          <p:cNvPr id="11" name="TextBox 10"/>
          <p:cNvSpPr txBox="1"/>
          <p:nvPr/>
        </p:nvSpPr>
        <p:spPr>
          <a:xfrm>
            <a:off x="158750" y="6590966"/>
            <a:ext cx="3608917" cy="246165"/>
          </a:xfrm>
          <a:prstGeom prst="rect">
            <a:avLst/>
          </a:prstGeom>
          <a:noFill/>
        </p:spPr>
        <p:txBody>
          <a:bodyPr wrap="square" lIns="91380" tIns="45692" rIns="91380" bIns="45692" numCol="1" rtlCol="0">
            <a:spAutoFit/>
          </a:bodyPr>
          <a:lstStyle/>
          <a:p>
            <a:r>
              <a:rPr lang="en-US" sz="1000" dirty="0">
                <a:solidFill>
                  <a:prstClr val="white"/>
                </a:solidFill>
                <a:latin typeface="Calibri" charset="0"/>
                <a:ea typeface="Calibri" charset="0"/>
                <a:cs typeface="Calibri" charset="0"/>
              </a:rPr>
              <a:t>Houze.org</a:t>
            </a:r>
          </a:p>
        </p:txBody>
      </p:sp>
      <p:sp>
        <p:nvSpPr>
          <p:cNvPr id="6" name="Slide Number Placeholder 5"/>
          <p:cNvSpPr>
            <a:spLocks noGrp="1"/>
          </p:cNvSpPr>
          <p:nvPr>
            <p:ph type="sldNum" sz="quarter" idx="4"/>
          </p:nvPr>
        </p:nvSpPr>
        <p:spPr>
          <a:xfrm>
            <a:off x="6915155" y="6561497"/>
            <a:ext cx="2057400" cy="365125"/>
          </a:xfrm>
          <a:prstGeom prst="rect">
            <a:avLst/>
          </a:prstGeom>
        </p:spPr>
        <p:txBody>
          <a:bodyPr vert="horz" lIns="91380" tIns="45692" rIns="91380" bIns="45692" numCol="1" rtlCol="0" anchor="ctr"/>
          <a:lstStyle>
            <a:lvl1pPr algn="r">
              <a:defRPr sz="900">
                <a:solidFill>
                  <a:schemeClr val="bg1"/>
                </a:solidFill>
              </a:defRPr>
            </a:lvl1pPr>
          </a:lstStyle>
          <a:p>
            <a:fld id="{F4D94C68-AA38-F54C-B5FB-B0BAFAC92C47}"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031350283"/>
      </p:ext>
    </p:extLst>
  </p:cSld>
  <p:clrMap bg1="lt1" tx1="dk1" bg2="lt2" tx2="dk2" accent1="accent1" accent2="accent2" accent3="accent3" accent4="accent4" accent5="accent5" accent6="accent6" hlink="hlink" folHlink="folHlink"/>
  <p:sldLayoutIdLst>
    <p:sldLayoutId id="2147483808" r:id="rId1"/>
    <p:sldLayoutId id="2147483809" r:id="rId2"/>
    <p:sldLayoutId id="2147483810" r:id="rId3"/>
    <p:sldLayoutId id="2147483811" r:id="rId4"/>
    <p:sldLayoutId id="2147483812" r:id="rId5"/>
    <p:sldLayoutId id="2147483813" r:id="rId6"/>
    <p:sldLayoutId id="2147483814" r:id="rId7"/>
    <p:sldLayoutId id="2147483815" r:id="rId8"/>
    <p:sldLayoutId id="2147483816" r:id="rId9"/>
    <p:sldLayoutId id="2147483817" r:id="rId10"/>
    <p:sldLayoutId id="2147483818" r:id="rId11"/>
    <p:sldLayoutId id="2147483819" r:id="rId12"/>
    <p:sldLayoutId id="2147483820" r:id="rId13"/>
    <p:sldLayoutId id="2147483821" r:id="rId14"/>
    <p:sldLayoutId id="2147483822" r:id="rId15"/>
    <p:sldLayoutId id="2147483823" r:id="rId16"/>
    <p:sldLayoutId id="2147483824" r:id="rId17"/>
    <p:sldLayoutId id="2147483825" r:id="rId18"/>
    <p:sldLayoutId id="2147483826" r:id="rId19"/>
    <p:sldLayoutId id="2147483827" r:id="rId20"/>
  </p:sldLayoutIdLst>
  <p:txStyles>
    <p:titleStyle>
      <a:lvl1pPr algn="l" defTabSz="685357" rtl="0" eaLnBrk="1" latinLnBrk="0" hangingPunct="1">
        <a:lnSpc>
          <a:spcPct val="90000"/>
        </a:lnSpc>
        <a:spcBef>
          <a:spcPct val="0"/>
        </a:spcBef>
        <a:buNone/>
        <a:defRPr sz="3300" kern="1200">
          <a:solidFill>
            <a:schemeClr val="tx1"/>
          </a:solidFill>
          <a:latin typeface="Calibri" charset="0"/>
          <a:ea typeface="Calibri" charset="0"/>
          <a:cs typeface="Calibri" charset="0"/>
        </a:defRPr>
      </a:lvl1pPr>
    </p:titleStyle>
    <p:bodyStyle>
      <a:lvl1pPr marL="171340" indent="-171340" algn="l" defTabSz="685357" rtl="0" eaLnBrk="1" latinLnBrk="0" hangingPunct="1">
        <a:lnSpc>
          <a:spcPct val="90000"/>
        </a:lnSpc>
        <a:spcBef>
          <a:spcPts val="750"/>
        </a:spcBef>
        <a:buFont typeface="Arial"/>
        <a:buChar char="•"/>
        <a:defRPr sz="2100" kern="1200">
          <a:solidFill>
            <a:schemeClr val="tx1"/>
          </a:solidFill>
          <a:latin typeface="+mn-lt"/>
          <a:ea typeface="+mn-ea"/>
          <a:cs typeface="+mn-cs"/>
        </a:defRPr>
      </a:lvl1pPr>
      <a:lvl2pPr marL="514017" indent="-171340" algn="l" defTabSz="685357"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6692" indent="-171340" algn="l" defTabSz="685357"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199370" indent="-171340" algn="l" defTabSz="685357" rtl="0" eaLnBrk="1" latinLnBrk="0" hangingPunct="1">
        <a:lnSpc>
          <a:spcPct val="90000"/>
        </a:lnSpc>
        <a:spcBef>
          <a:spcPts val="375"/>
        </a:spcBef>
        <a:buFont typeface="Arial"/>
        <a:buChar char="•"/>
        <a:defRPr sz="1300" kern="1200">
          <a:solidFill>
            <a:schemeClr val="tx1"/>
          </a:solidFill>
          <a:latin typeface="+mn-lt"/>
          <a:ea typeface="+mn-ea"/>
          <a:cs typeface="+mn-cs"/>
        </a:defRPr>
      </a:lvl4pPr>
      <a:lvl5pPr marL="1542049" indent="-171340" algn="l" defTabSz="685357" rtl="0" eaLnBrk="1" latinLnBrk="0" hangingPunct="1">
        <a:lnSpc>
          <a:spcPct val="90000"/>
        </a:lnSpc>
        <a:spcBef>
          <a:spcPts val="375"/>
        </a:spcBef>
        <a:buFont typeface="Arial"/>
        <a:buChar char="•"/>
        <a:defRPr sz="1300" kern="1200">
          <a:solidFill>
            <a:schemeClr val="tx1"/>
          </a:solidFill>
          <a:latin typeface="+mn-lt"/>
          <a:ea typeface="+mn-ea"/>
          <a:cs typeface="+mn-cs"/>
        </a:defRPr>
      </a:lvl5pPr>
      <a:lvl6pPr marL="1884727" indent="-171340" algn="l" defTabSz="685357" rtl="0" eaLnBrk="1" latinLnBrk="0" hangingPunct="1">
        <a:lnSpc>
          <a:spcPct val="90000"/>
        </a:lnSpc>
        <a:spcBef>
          <a:spcPts val="375"/>
        </a:spcBef>
        <a:buFont typeface="Arial"/>
        <a:buChar char="•"/>
        <a:defRPr sz="1300" kern="1200">
          <a:solidFill>
            <a:schemeClr val="tx1"/>
          </a:solidFill>
          <a:latin typeface="+mn-lt"/>
          <a:ea typeface="+mn-ea"/>
          <a:cs typeface="+mn-cs"/>
        </a:defRPr>
      </a:lvl6pPr>
      <a:lvl7pPr marL="2227399" indent="-171340" algn="l" defTabSz="685357" rtl="0" eaLnBrk="1" latinLnBrk="0" hangingPunct="1">
        <a:lnSpc>
          <a:spcPct val="90000"/>
        </a:lnSpc>
        <a:spcBef>
          <a:spcPts val="375"/>
        </a:spcBef>
        <a:buFont typeface="Arial"/>
        <a:buChar char="•"/>
        <a:defRPr sz="1300" kern="1200">
          <a:solidFill>
            <a:schemeClr val="tx1"/>
          </a:solidFill>
          <a:latin typeface="+mn-lt"/>
          <a:ea typeface="+mn-ea"/>
          <a:cs typeface="+mn-cs"/>
        </a:defRPr>
      </a:lvl7pPr>
      <a:lvl8pPr marL="2570079" indent="-171340" algn="l" defTabSz="685357" rtl="0" eaLnBrk="1" latinLnBrk="0" hangingPunct="1">
        <a:lnSpc>
          <a:spcPct val="90000"/>
        </a:lnSpc>
        <a:spcBef>
          <a:spcPts val="375"/>
        </a:spcBef>
        <a:buFont typeface="Arial"/>
        <a:buChar char="•"/>
        <a:defRPr sz="1300" kern="1200">
          <a:solidFill>
            <a:schemeClr val="tx1"/>
          </a:solidFill>
          <a:latin typeface="+mn-lt"/>
          <a:ea typeface="+mn-ea"/>
          <a:cs typeface="+mn-cs"/>
        </a:defRPr>
      </a:lvl8pPr>
      <a:lvl9pPr marL="2912760" indent="-171340" algn="l" defTabSz="685357" rtl="0" eaLnBrk="1" latinLnBrk="0" hangingPunct="1">
        <a:lnSpc>
          <a:spcPct val="90000"/>
        </a:lnSpc>
        <a:spcBef>
          <a:spcPts val="375"/>
        </a:spcBef>
        <a:buFont typeface="Arial"/>
        <a:buChar char="•"/>
        <a:defRPr sz="1300" kern="1200">
          <a:solidFill>
            <a:schemeClr val="tx1"/>
          </a:solidFill>
          <a:latin typeface="+mn-lt"/>
          <a:ea typeface="+mn-ea"/>
          <a:cs typeface="+mn-cs"/>
        </a:defRPr>
      </a:lvl9pPr>
    </p:bodyStyle>
    <p:otherStyle>
      <a:defPPr>
        <a:defRPr lang="en-US"/>
      </a:defPPr>
      <a:lvl1pPr marL="0" algn="l" defTabSz="685357" rtl="0" eaLnBrk="1" latinLnBrk="0" hangingPunct="1">
        <a:defRPr sz="1300" kern="1200">
          <a:solidFill>
            <a:schemeClr val="tx1"/>
          </a:solidFill>
          <a:latin typeface="+mn-lt"/>
          <a:ea typeface="+mn-ea"/>
          <a:cs typeface="+mn-cs"/>
        </a:defRPr>
      </a:lvl1pPr>
      <a:lvl2pPr marL="342677" algn="l" defTabSz="685357" rtl="0" eaLnBrk="1" latinLnBrk="0" hangingPunct="1">
        <a:defRPr sz="1300" kern="1200">
          <a:solidFill>
            <a:schemeClr val="tx1"/>
          </a:solidFill>
          <a:latin typeface="+mn-lt"/>
          <a:ea typeface="+mn-ea"/>
          <a:cs typeface="+mn-cs"/>
        </a:defRPr>
      </a:lvl2pPr>
      <a:lvl3pPr marL="685357" algn="l" defTabSz="685357" rtl="0" eaLnBrk="1" latinLnBrk="0" hangingPunct="1">
        <a:defRPr sz="1300" kern="1200">
          <a:solidFill>
            <a:schemeClr val="tx1"/>
          </a:solidFill>
          <a:latin typeface="+mn-lt"/>
          <a:ea typeface="+mn-ea"/>
          <a:cs typeface="+mn-cs"/>
        </a:defRPr>
      </a:lvl3pPr>
      <a:lvl4pPr marL="1028032" algn="l" defTabSz="685357" rtl="0" eaLnBrk="1" latinLnBrk="0" hangingPunct="1">
        <a:defRPr sz="1300" kern="1200">
          <a:solidFill>
            <a:schemeClr val="tx1"/>
          </a:solidFill>
          <a:latin typeface="+mn-lt"/>
          <a:ea typeface="+mn-ea"/>
          <a:cs typeface="+mn-cs"/>
        </a:defRPr>
      </a:lvl4pPr>
      <a:lvl5pPr marL="1370711" algn="l" defTabSz="685357" rtl="0" eaLnBrk="1" latinLnBrk="0" hangingPunct="1">
        <a:defRPr sz="1300" kern="1200">
          <a:solidFill>
            <a:schemeClr val="tx1"/>
          </a:solidFill>
          <a:latin typeface="+mn-lt"/>
          <a:ea typeface="+mn-ea"/>
          <a:cs typeface="+mn-cs"/>
        </a:defRPr>
      </a:lvl5pPr>
      <a:lvl6pPr marL="1713387" algn="l" defTabSz="685357" rtl="0" eaLnBrk="1" latinLnBrk="0" hangingPunct="1">
        <a:defRPr sz="1300" kern="1200">
          <a:solidFill>
            <a:schemeClr val="tx1"/>
          </a:solidFill>
          <a:latin typeface="+mn-lt"/>
          <a:ea typeface="+mn-ea"/>
          <a:cs typeface="+mn-cs"/>
        </a:defRPr>
      </a:lvl6pPr>
      <a:lvl7pPr marL="2056062" algn="l" defTabSz="685357" rtl="0" eaLnBrk="1" latinLnBrk="0" hangingPunct="1">
        <a:defRPr sz="1300" kern="1200">
          <a:solidFill>
            <a:schemeClr val="tx1"/>
          </a:solidFill>
          <a:latin typeface="+mn-lt"/>
          <a:ea typeface="+mn-ea"/>
          <a:cs typeface="+mn-cs"/>
        </a:defRPr>
      </a:lvl7pPr>
      <a:lvl8pPr marL="2398740" algn="l" defTabSz="685357" rtl="0" eaLnBrk="1" latinLnBrk="0" hangingPunct="1">
        <a:defRPr sz="1300" kern="1200">
          <a:solidFill>
            <a:schemeClr val="tx1"/>
          </a:solidFill>
          <a:latin typeface="+mn-lt"/>
          <a:ea typeface="+mn-ea"/>
          <a:cs typeface="+mn-cs"/>
        </a:defRPr>
      </a:lvl8pPr>
      <a:lvl9pPr marL="2741420" algn="l" defTabSz="685357" rtl="0" eaLnBrk="1" latinLnBrk="0" hangingPunct="1">
        <a:defRPr sz="13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825249"/>
            <a:ext cx="7886700" cy="1325563"/>
          </a:xfrm>
          <a:prstGeom prst="rect">
            <a:avLst/>
          </a:prstGeom>
        </p:spPr>
        <p:txBody>
          <a:bodyPr vert="horz" lIns="91380" tIns="45692" rIns="91380" bIns="45692" numCol="1"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2180287"/>
            <a:ext cx="7886700" cy="3996677"/>
          </a:xfrm>
          <a:prstGeom prst="rect">
            <a:avLst/>
          </a:prstGeom>
        </p:spPr>
        <p:txBody>
          <a:bodyPr vert="horz" lIns="91380" tIns="45692" rIns="91380" bIns="45692" numCol="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p:cNvPicPr>
            <a:picLocks noChangeAspect="1"/>
          </p:cNvPicPr>
          <p:nvPr/>
        </p:nvPicPr>
        <p:blipFill>
          <a:blip r:embed="rId22" cstate="print"/>
          <a:stretch>
            <a:fillRect/>
          </a:stretch>
        </p:blipFill>
        <p:spPr>
          <a:xfrm>
            <a:off x="6325340" y="14786"/>
            <a:ext cx="2818660" cy="612182"/>
          </a:xfrm>
          <a:prstGeom prst="rect">
            <a:avLst/>
          </a:prstGeom>
        </p:spPr>
      </p:pic>
      <p:pic>
        <p:nvPicPr>
          <p:cNvPr id="8" name="Picture 7"/>
          <p:cNvPicPr>
            <a:picLocks noChangeAspect="1"/>
          </p:cNvPicPr>
          <p:nvPr/>
        </p:nvPicPr>
        <p:blipFill>
          <a:blip r:embed="rId23" cstate="print"/>
          <a:stretch>
            <a:fillRect/>
          </a:stretch>
        </p:blipFill>
        <p:spPr>
          <a:xfrm>
            <a:off x="12700" y="20140"/>
            <a:ext cx="6312640" cy="622766"/>
          </a:xfrm>
          <a:prstGeom prst="rect">
            <a:avLst/>
          </a:prstGeom>
        </p:spPr>
      </p:pic>
      <p:pic>
        <p:nvPicPr>
          <p:cNvPr id="9" name="Picture 8"/>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260370" y="182300"/>
            <a:ext cx="1100563" cy="921212"/>
          </a:xfrm>
          <a:prstGeom prst="rect">
            <a:avLst/>
          </a:prstGeom>
        </p:spPr>
      </p:pic>
      <p:pic>
        <p:nvPicPr>
          <p:cNvPr id="10" name="Picture 9"/>
          <p:cNvPicPr>
            <a:picLocks noChangeAspect="1"/>
          </p:cNvPicPr>
          <p:nvPr/>
        </p:nvPicPr>
        <p:blipFill>
          <a:blip r:embed="rId23" cstate="print"/>
          <a:stretch>
            <a:fillRect/>
          </a:stretch>
        </p:blipFill>
        <p:spPr>
          <a:xfrm>
            <a:off x="0" y="6590956"/>
            <a:ext cx="9144000" cy="293220"/>
          </a:xfrm>
          <a:prstGeom prst="rect">
            <a:avLst/>
          </a:prstGeom>
        </p:spPr>
      </p:pic>
      <p:sp>
        <p:nvSpPr>
          <p:cNvPr id="11" name="TextBox 10"/>
          <p:cNvSpPr txBox="1"/>
          <p:nvPr/>
        </p:nvSpPr>
        <p:spPr>
          <a:xfrm>
            <a:off x="158750" y="6590966"/>
            <a:ext cx="3608917" cy="246165"/>
          </a:xfrm>
          <a:prstGeom prst="rect">
            <a:avLst/>
          </a:prstGeom>
          <a:noFill/>
        </p:spPr>
        <p:txBody>
          <a:bodyPr wrap="square" lIns="91380" tIns="45692" rIns="91380" bIns="45692" numCol="1" rtlCol="0">
            <a:spAutoFit/>
          </a:bodyPr>
          <a:lstStyle/>
          <a:p>
            <a:r>
              <a:rPr lang="en-US" sz="1000" dirty="0">
                <a:solidFill>
                  <a:prstClr val="white"/>
                </a:solidFill>
                <a:latin typeface="Calibri" charset="0"/>
                <a:ea typeface="Calibri" charset="0"/>
                <a:cs typeface="Calibri" charset="0"/>
              </a:rPr>
              <a:t>Houze.org</a:t>
            </a:r>
          </a:p>
        </p:txBody>
      </p:sp>
      <p:sp>
        <p:nvSpPr>
          <p:cNvPr id="6" name="Slide Number Placeholder 5"/>
          <p:cNvSpPr>
            <a:spLocks noGrp="1"/>
          </p:cNvSpPr>
          <p:nvPr>
            <p:ph type="sldNum" sz="quarter" idx="4"/>
          </p:nvPr>
        </p:nvSpPr>
        <p:spPr>
          <a:xfrm>
            <a:off x="6915155" y="6561497"/>
            <a:ext cx="2057400" cy="365125"/>
          </a:xfrm>
          <a:prstGeom prst="rect">
            <a:avLst/>
          </a:prstGeom>
        </p:spPr>
        <p:txBody>
          <a:bodyPr vert="horz" lIns="91380" tIns="45692" rIns="91380" bIns="45692" numCol="1" rtlCol="0" anchor="ctr"/>
          <a:lstStyle>
            <a:lvl1pPr algn="r">
              <a:defRPr sz="900">
                <a:solidFill>
                  <a:schemeClr val="bg1"/>
                </a:solidFill>
              </a:defRPr>
            </a:lvl1pPr>
          </a:lstStyle>
          <a:p>
            <a:fld id="{F4D94C68-AA38-F54C-B5FB-B0BAFAC92C47}"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20348080"/>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 id="2147483840" r:id="rId12"/>
    <p:sldLayoutId id="2147483841" r:id="rId13"/>
    <p:sldLayoutId id="2147483842" r:id="rId14"/>
    <p:sldLayoutId id="2147483843" r:id="rId15"/>
    <p:sldLayoutId id="2147483844" r:id="rId16"/>
    <p:sldLayoutId id="2147483845" r:id="rId17"/>
    <p:sldLayoutId id="2147483846" r:id="rId18"/>
    <p:sldLayoutId id="2147483847" r:id="rId19"/>
    <p:sldLayoutId id="2147483848" r:id="rId20"/>
  </p:sldLayoutIdLst>
  <p:txStyles>
    <p:titleStyle>
      <a:lvl1pPr algn="l" defTabSz="685357" rtl="0" eaLnBrk="1" latinLnBrk="0" hangingPunct="1">
        <a:lnSpc>
          <a:spcPct val="90000"/>
        </a:lnSpc>
        <a:spcBef>
          <a:spcPct val="0"/>
        </a:spcBef>
        <a:buNone/>
        <a:defRPr sz="3300" kern="1200">
          <a:solidFill>
            <a:schemeClr val="tx1"/>
          </a:solidFill>
          <a:latin typeface="Calibri" charset="0"/>
          <a:ea typeface="Calibri" charset="0"/>
          <a:cs typeface="Calibri" charset="0"/>
        </a:defRPr>
      </a:lvl1pPr>
    </p:titleStyle>
    <p:bodyStyle>
      <a:lvl1pPr marL="171340" indent="-171340" algn="l" defTabSz="685357" rtl="0" eaLnBrk="1" latinLnBrk="0" hangingPunct="1">
        <a:lnSpc>
          <a:spcPct val="90000"/>
        </a:lnSpc>
        <a:spcBef>
          <a:spcPts val="750"/>
        </a:spcBef>
        <a:buFont typeface="Arial"/>
        <a:buChar char="•"/>
        <a:defRPr sz="2100" kern="1200">
          <a:solidFill>
            <a:schemeClr val="tx1"/>
          </a:solidFill>
          <a:latin typeface="+mn-lt"/>
          <a:ea typeface="+mn-ea"/>
          <a:cs typeface="+mn-cs"/>
        </a:defRPr>
      </a:lvl1pPr>
      <a:lvl2pPr marL="514017" indent="-171340" algn="l" defTabSz="685357"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6692" indent="-171340" algn="l" defTabSz="685357"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199370" indent="-171340" algn="l" defTabSz="685357" rtl="0" eaLnBrk="1" latinLnBrk="0" hangingPunct="1">
        <a:lnSpc>
          <a:spcPct val="90000"/>
        </a:lnSpc>
        <a:spcBef>
          <a:spcPts val="375"/>
        </a:spcBef>
        <a:buFont typeface="Arial"/>
        <a:buChar char="•"/>
        <a:defRPr sz="1300" kern="1200">
          <a:solidFill>
            <a:schemeClr val="tx1"/>
          </a:solidFill>
          <a:latin typeface="+mn-lt"/>
          <a:ea typeface="+mn-ea"/>
          <a:cs typeface="+mn-cs"/>
        </a:defRPr>
      </a:lvl4pPr>
      <a:lvl5pPr marL="1542049" indent="-171340" algn="l" defTabSz="685357" rtl="0" eaLnBrk="1" latinLnBrk="0" hangingPunct="1">
        <a:lnSpc>
          <a:spcPct val="90000"/>
        </a:lnSpc>
        <a:spcBef>
          <a:spcPts val="375"/>
        </a:spcBef>
        <a:buFont typeface="Arial"/>
        <a:buChar char="•"/>
        <a:defRPr sz="1300" kern="1200">
          <a:solidFill>
            <a:schemeClr val="tx1"/>
          </a:solidFill>
          <a:latin typeface="+mn-lt"/>
          <a:ea typeface="+mn-ea"/>
          <a:cs typeface="+mn-cs"/>
        </a:defRPr>
      </a:lvl5pPr>
      <a:lvl6pPr marL="1884727" indent="-171340" algn="l" defTabSz="685357" rtl="0" eaLnBrk="1" latinLnBrk="0" hangingPunct="1">
        <a:lnSpc>
          <a:spcPct val="90000"/>
        </a:lnSpc>
        <a:spcBef>
          <a:spcPts val="375"/>
        </a:spcBef>
        <a:buFont typeface="Arial"/>
        <a:buChar char="•"/>
        <a:defRPr sz="1300" kern="1200">
          <a:solidFill>
            <a:schemeClr val="tx1"/>
          </a:solidFill>
          <a:latin typeface="+mn-lt"/>
          <a:ea typeface="+mn-ea"/>
          <a:cs typeface="+mn-cs"/>
        </a:defRPr>
      </a:lvl6pPr>
      <a:lvl7pPr marL="2227399" indent="-171340" algn="l" defTabSz="685357" rtl="0" eaLnBrk="1" latinLnBrk="0" hangingPunct="1">
        <a:lnSpc>
          <a:spcPct val="90000"/>
        </a:lnSpc>
        <a:spcBef>
          <a:spcPts val="375"/>
        </a:spcBef>
        <a:buFont typeface="Arial"/>
        <a:buChar char="•"/>
        <a:defRPr sz="1300" kern="1200">
          <a:solidFill>
            <a:schemeClr val="tx1"/>
          </a:solidFill>
          <a:latin typeface="+mn-lt"/>
          <a:ea typeface="+mn-ea"/>
          <a:cs typeface="+mn-cs"/>
        </a:defRPr>
      </a:lvl7pPr>
      <a:lvl8pPr marL="2570079" indent="-171340" algn="l" defTabSz="685357" rtl="0" eaLnBrk="1" latinLnBrk="0" hangingPunct="1">
        <a:lnSpc>
          <a:spcPct val="90000"/>
        </a:lnSpc>
        <a:spcBef>
          <a:spcPts val="375"/>
        </a:spcBef>
        <a:buFont typeface="Arial"/>
        <a:buChar char="•"/>
        <a:defRPr sz="1300" kern="1200">
          <a:solidFill>
            <a:schemeClr val="tx1"/>
          </a:solidFill>
          <a:latin typeface="+mn-lt"/>
          <a:ea typeface="+mn-ea"/>
          <a:cs typeface="+mn-cs"/>
        </a:defRPr>
      </a:lvl8pPr>
      <a:lvl9pPr marL="2912760" indent="-171340" algn="l" defTabSz="685357" rtl="0" eaLnBrk="1" latinLnBrk="0" hangingPunct="1">
        <a:lnSpc>
          <a:spcPct val="90000"/>
        </a:lnSpc>
        <a:spcBef>
          <a:spcPts val="375"/>
        </a:spcBef>
        <a:buFont typeface="Arial"/>
        <a:buChar char="•"/>
        <a:defRPr sz="1300" kern="1200">
          <a:solidFill>
            <a:schemeClr val="tx1"/>
          </a:solidFill>
          <a:latin typeface="+mn-lt"/>
          <a:ea typeface="+mn-ea"/>
          <a:cs typeface="+mn-cs"/>
        </a:defRPr>
      </a:lvl9pPr>
    </p:bodyStyle>
    <p:otherStyle>
      <a:defPPr>
        <a:defRPr lang="en-US"/>
      </a:defPPr>
      <a:lvl1pPr marL="0" algn="l" defTabSz="685357" rtl="0" eaLnBrk="1" latinLnBrk="0" hangingPunct="1">
        <a:defRPr sz="1300" kern="1200">
          <a:solidFill>
            <a:schemeClr val="tx1"/>
          </a:solidFill>
          <a:latin typeface="+mn-lt"/>
          <a:ea typeface="+mn-ea"/>
          <a:cs typeface="+mn-cs"/>
        </a:defRPr>
      </a:lvl1pPr>
      <a:lvl2pPr marL="342677" algn="l" defTabSz="685357" rtl="0" eaLnBrk="1" latinLnBrk="0" hangingPunct="1">
        <a:defRPr sz="1300" kern="1200">
          <a:solidFill>
            <a:schemeClr val="tx1"/>
          </a:solidFill>
          <a:latin typeface="+mn-lt"/>
          <a:ea typeface="+mn-ea"/>
          <a:cs typeface="+mn-cs"/>
        </a:defRPr>
      </a:lvl2pPr>
      <a:lvl3pPr marL="685357" algn="l" defTabSz="685357" rtl="0" eaLnBrk="1" latinLnBrk="0" hangingPunct="1">
        <a:defRPr sz="1300" kern="1200">
          <a:solidFill>
            <a:schemeClr val="tx1"/>
          </a:solidFill>
          <a:latin typeface="+mn-lt"/>
          <a:ea typeface="+mn-ea"/>
          <a:cs typeface="+mn-cs"/>
        </a:defRPr>
      </a:lvl3pPr>
      <a:lvl4pPr marL="1028032" algn="l" defTabSz="685357" rtl="0" eaLnBrk="1" latinLnBrk="0" hangingPunct="1">
        <a:defRPr sz="1300" kern="1200">
          <a:solidFill>
            <a:schemeClr val="tx1"/>
          </a:solidFill>
          <a:latin typeface="+mn-lt"/>
          <a:ea typeface="+mn-ea"/>
          <a:cs typeface="+mn-cs"/>
        </a:defRPr>
      </a:lvl4pPr>
      <a:lvl5pPr marL="1370711" algn="l" defTabSz="685357" rtl="0" eaLnBrk="1" latinLnBrk="0" hangingPunct="1">
        <a:defRPr sz="1300" kern="1200">
          <a:solidFill>
            <a:schemeClr val="tx1"/>
          </a:solidFill>
          <a:latin typeface="+mn-lt"/>
          <a:ea typeface="+mn-ea"/>
          <a:cs typeface="+mn-cs"/>
        </a:defRPr>
      </a:lvl5pPr>
      <a:lvl6pPr marL="1713387" algn="l" defTabSz="685357" rtl="0" eaLnBrk="1" latinLnBrk="0" hangingPunct="1">
        <a:defRPr sz="1300" kern="1200">
          <a:solidFill>
            <a:schemeClr val="tx1"/>
          </a:solidFill>
          <a:latin typeface="+mn-lt"/>
          <a:ea typeface="+mn-ea"/>
          <a:cs typeface="+mn-cs"/>
        </a:defRPr>
      </a:lvl6pPr>
      <a:lvl7pPr marL="2056062" algn="l" defTabSz="685357" rtl="0" eaLnBrk="1" latinLnBrk="0" hangingPunct="1">
        <a:defRPr sz="1300" kern="1200">
          <a:solidFill>
            <a:schemeClr val="tx1"/>
          </a:solidFill>
          <a:latin typeface="+mn-lt"/>
          <a:ea typeface="+mn-ea"/>
          <a:cs typeface="+mn-cs"/>
        </a:defRPr>
      </a:lvl7pPr>
      <a:lvl8pPr marL="2398740" algn="l" defTabSz="685357" rtl="0" eaLnBrk="1" latinLnBrk="0" hangingPunct="1">
        <a:defRPr sz="1300" kern="1200">
          <a:solidFill>
            <a:schemeClr val="tx1"/>
          </a:solidFill>
          <a:latin typeface="+mn-lt"/>
          <a:ea typeface="+mn-ea"/>
          <a:cs typeface="+mn-cs"/>
        </a:defRPr>
      </a:lvl8pPr>
      <a:lvl9pPr marL="2741420" algn="l" defTabSz="685357" rtl="0" eaLnBrk="1" latinLnBrk="0" hangingPunct="1">
        <a:defRPr sz="13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0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42.xml"/></Relationships>
</file>

<file path=ppt/slides/_rels/slide15.xml.rels><?xml version="1.0" encoding="UTF-8" standalone="yes"?>
<Relationships xmlns="http://schemas.openxmlformats.org/package/2006/relationships"><Relationship Id="rId3" Type="http://schemas.openxmlformats.org/officeDocument/2006/relationships/hyperlink" Target="http://www.bewellshbp.com/" TargetMode="External"/><Relationship Id="rId2" Type="http://schemas.openxmlformats.org/officeDocument/2006/relationships/notesSlide" Target="../notesSlides/notesSlide15.xml"/><Relationship Id="rId1" Type="http://schemas.openxmlformats.org/officeDocument/2006/relationships/slideLayout" Target="../slideLayouts/slideLayout162.xml"/><Relationship Id="rId5" Type="http://schemas.openxmlformats.org/officeDocument/2006/relationships/image" Target="../media/image16.png"/><Relationship Id="rId4" Type="http://schemas.openxmlformats.org/officeDocument/2006/relationships/image" Target="../media/image15.jpeg"/></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162.xml"/><Relationship Id="rId6" Type="http://schemas.openxmlformats.org/officeDocument/2006/relationships/image" Target="../media/image19.png"/><Relationship Id="rId5" Type="http://schemas.openxmlformats.org/officeDocument/2006/relationships/image" Target="../media/image18.jpeg"/><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182.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222.xml"/><Relationship Id="rId4" Type="http://schemas.openxmlformats.org/officeDocument/2006/relationships/image" Target="../media/image22.jpeg"/></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9.xml"/><Relationship Id="rId1" Type="http://schemas.openxmlformats.org/officeDocument/2006/relationships/slideLayout" Target="../slideLayouts/slideLayout242.xml"/><Relationship Id="rId4" Type="http://schemas.openxmlformats.org/officeDocument/2006/relationships/image" Target="../media/image12.gif"/></Relationships>
</file>

<file path=ppt/slides/_rels/slide2.xml.rels><?xml version="1.0" encoding="UTF-8" standalone="yes"?>
<Relationships xmlns="http://schemas.openxmlformats.org/package/2006/relationships"><Relationship Id="rId3" Type="http://schemas.openxmlformats.org/officeDocument/2006/relationships/hyperlink" Target="http://www.myshbpga.adp.com/" TargetMode="External"/><Relationship Id="rId2" Type="http://schemas.openxmlformats.org/officeDocument/2006/relationships/notesSlide" Target="../notesSlides/notesSlide2.xml"/><Relationship Id="rId1" Type="http://schemas.openxmlformats.org/officeDocument/2006/relationships/slideLayout" Target="../slideLayouts/slideLayout322.xml"/><Relationship Id="rId4" Type="http://schemas.openxmlformats.org/officeDocument/2006/relationships/hyperlink" Target="http://www.dch.ga.gov/shbp"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20.xml"/><Relationship Id="rId1" Type="http://schemas.openxmlformats.org/officeDocument/2006/relationships/slideLayout" Target="../slideLayouts/slideLayout20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92.xml"/></Relationships>
</file>

<file path=ppt/slides/_rels/slide2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2.xml"/><Relationship Id="rId1" Type="http://schemas.openxmlformats.org/officeDocument/2006/relationships/slideLayout" Target="../slideLayouts/slideLayout242.xml"/></Relationships>
</file>

<file path=ppt/slides/_rels/slide2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3.xml"/><Relationship Id="rId1" Type="http://schemas.openxmlformats.org/officeDocument/2006/relationships/slideLayout" Target="../slideLayouts/slideLayout262.xml"/></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4.xml"/><Relationship Id="rId1" Type="http://schemas.openxmlformats.org/officeDocument/2006/relationships/slideLayout" Target="../slideLayouts/slideLayout307.xml"/><Relationship Id="rId4" Type="http://schemas.openxmlformats.org/officeDocument/2006/relationships/image" Target="../media/image25.jpeg"/></Relationships>
</file>

<file path=ppt/slides/_rels/slide2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5.xml"/><Relationship Id="rId1" Type="http://schemas.openxmlformats.org/officeDocument/2006/relationships/slideLayout" Target="../slideLayouts/slideLayout282.xml"/><Relationship Id="rId4" Type="http://schemas.openxmlformats.org/officeDocument/2006/relationships/image" Target="../media/image25.jpeg"/></Relationships>
</file>

<file path=ppt/slides/_rels/slide26.xml.rels><?xml version="1.0" encoding="UTF-8" standalone="yes"?>
<Relationships xmlns="http://schemas.openxmlformats.org/package/2006/relationships"><Relationship Id="rId3" Type="http://schemas.openxmlformats.org/officeDocument/2006/relationships/image" Target="../media/image27.gif"/><Relationship Id="rId2" Type="http://schemas.openxmlformats.org/officeDocument/2006/relationships/notesSlide" Target="../notesSlides/notesSlide26.xml"/><Relationship Id="rId1" Type="http://schemas.openxmlformats.org/officeDocument/2006/relationships/slideLayout" Target="../slideLayouts/slideLayout37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www.myshbpga.adp.com/" TargetMode="External"/><Relationship Id="rId2" Type="http://schemas.openxmlformats.org/officeDocument/2006/relationships/notesSlide" Target="../notesSlides/notesSlide7.xml"/><Relationship Id="rId1" Type="http://schemas.openxmlformats.org/officeDocument/2006/relationships/slideLayout" Target="../slideLayouts/slideLayout62.xml"/><Relationship Id="rId5" Type="http://schemas.openxmlformats.org/officeDocument/2006/relationships/image" Target="../media/image9.png"/><Relationship Id="rId4" Type="http://schemas.openxmlformats.org/officeDocument/2006/relationships/hyperlink" Target="http://www.dch.ga.gov/shbp"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gif"/><Relationship Id="rId4" Type="http://schemas.openxmlformats.org/officeDocument/2006/relationships/image" Target="../media/image12.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3888" y="762015"/>
            <a:ext cx="7886700" cy="1981199"/>
          </a:xfrm>
        </p:spPr>
        <p:txBody>
          <a:bodyPr>
            <a:normAutofit/>
          </a:bodyPr>
          <a:lstStyle/>
          <a:p>
            <a:pPr algn="ctr"/>
            <a:r>
              <a:rPr lang="en-US" sz="6000" b="1" dirty="0"/>
              <a:t>New Employee </a:t>
            </a:r>
            <a:br>
              <a:rPr lang="en-US" sz="6000" b="1" dirty="0"/>
            </a:br>
            <a:r>
              <a:rPr lang="en-US" sz="6000" b="1" dirty="0"/>
              <a:t>Benefits Orientation</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4600" y="3200400"/>
            <a:ext cx="3657600" cy="2660073"/>
          </a:xfrm>
          <a:prstGeom prst="rect">
            <a:avLst/>
          </a:prstGeom>
        </p:spPr>
      </p:pic>
    </p:spTree>
    <p:extLst>
      <p:ext uri="{BB962C8B-B14F-4D97-AF65-F5344CB8AC3E}">
        <p14:creationId xmlns:p14="http://schemas.microsoft.com/office/powerpoint/2010/main" val="8595990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825249"/>
            <a:ext cx="7886700" cy="1079751"/>
          </a:xfrm>
        </p:spPr>
        <p:txBody>
          <a:bodyPr numCol="1">
            <a:normAutofit/>
          </a:bodyPr>
          <a:lstStyle/>
          <a:p>
            <a:pPr algn="ctr"/>
            <a:r>
              <a:rPr lang="en-US" sz="3200" b="1" dirty="0">
                <a:solidFill>
                  <a:srgbClr val="367BBA"/>
                </a:solidFill>
              </a:rPr>
              <a:t>MEDICAL PREMIUMS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450265245"/>
              </p:ext>
            </p:extLst>
          </p:nvPr>
        </p:nvGraphicFramePr>
        <p:xfrm>
          <a:off x="165098" y="1828800"/>
          <a:ext cx="8851904" cy="3712564"/>
        </p:xfrm>
        <a:graphic>
          <a:graphicData uri="http://schemas.openxmlformats.org/drawingml/2006/table">
            <a:tbl>
              <a:tblPr firstRow="1" bandRow="1">
                <a:tableStyleId>{5C22544A-7EE6-4342-B048-85BDC9FD1C3A}</a:tableStyleId>
              </a:tblPr>
              <a:tblGrid>
                <a:gridCol w="1257302"/>
                <a:gridCol w="955674"/>
                <a:gridCol w="1106488"/>
                <a:gridCol w="1106488"/>
                <a:gridCol w="1106488"/>
                <a:gridCol w="1106488"/>
                <a:gridCol w="1106488"/>
                <a:gridCol w="1106488"/>
              </a:tblGrid>
              <a:tr h="624784">
                <a:tc>
                  <a:txBody>
                    <a:bodyPr/>
                    <a:lstStyle/>
                    <a:p>
                      <a:pPr marL="0" marR="0" algn="ctr">
                        <a:lnSpc>
                          <a:spcPct val="115000"/>
                        </a:lnSpc>
                        <a:spcBef>
                          <a:spcPts val="0"/>
                        </a:spcBef>
                        <a:spcAft>
                          <a:spcPts val="0"/>
                        </a:spcAft>
                      </a:pPr>
                      <a:endParaRPr lang="en-US" sz="1800" dirty="0">
                        <a:effectLst/>
                        <a:latin typeface="Calibri"/>
                        <a:ea typeface="Calibri"/>
                        <a:cs typeface="Times New Roman"/>
                      </a:endParaRPr>
                    </a:p>
                  </a:txBody>
                  <a:tcPr marL="68580" marR="68580" marT="0" marB="0" anchor="ctr"/>
                </a:tc>
                <a:tc gridSpan="3">
                  <a:txBody>
                    <a:bodyPr/>
                    <a:lstStyle/>
                    <a:p>
                      <a:pPr marL="0" marR="0" algn="ctr">
                        <a:lnSpc>
                          <a:spcPct val="115000"/>
                        </a:lnSpc>
                        <a:spcBef>
                          <a:spcPts val="0"/>
                        </a:spcBef>
                        <a:spcAft>
                          <a:spcPts val="0"/>
                        </a:spcAft>
                      </a:pPr>
                      <a:r>
                        <a:rPr lang="en-US" sz="2400" dirty="0" smtClean="0">
                          <a:solidFill>
                            <a:schemeClr val="tx1"/>
                          </a:solidFill>
                          <a:effectLst/>
                          <a:latin typeface="Calibri"/>
                          <a:ea typeface="Calibri"/>
                          <a:cs typeface="Times New Roman"/>
                        </a:rPr>
                        <a:t>HRA</a:t>
                      </a:r>
                      <a:endParaRPr lang="en-US" sz="2400" dirty="0">
                        <a:solidFill>
                          <a:schemeClr val="tx1"/>
                        </a:solidFill>
                        <a:effectLst/>
                        <a:latin typeface="Calibri"/>
                        <a:ea typeface="Calibri"/>
                        <a:cs typeface="Times New Roman"/>
                      </a:endParaRPr>
                    </a:p>
                  </a:txBody>
                  <a:tcPr marL="68580" marR="68580" marT="0" marB="0" anchor="ctr">
                    <a:solidFill>
                      <a:schemeClr val="accent2">
                        <a:lumMod val="40000"/>
                        <a:lumOff val="60000"/>
                      </a:schemeClr>
                    </a:solidFill>
                  </a:tcPr>
                </a:tc>
                <a:tc hMerge="1">
                  <a:txBody>
                    <a:bodyPr/>
                    <a:lstStyle/>
                    <a:p>
                      <a:pPr marL="0" marR="0" algn="ctr">
                        <a:lnSpc>
                          <a:spcPct val="115000"/>
                        </a:lnSpc>
                        <a:spcBef>
                          <a:spcPts val="0"/>
                        </a:spcBef>
                        <a:spcAft>
                          <a:spcPts val="0"/>
                        </a:spcAft>
                      </a:pPr>
                      <a:endParaRPr lang="en-US" sz="1800" dirty="0">
                        <a:effectLst/>
                        <a:latin typeface="Calibri"/>
                        <a:ea typeface="Calibri"/>
                        <a:cs typeface="Times New Roman"/>
                      </a:endParaRPr>
                    </a:p>
                  </a:txBody>
                  <a:tcPr marL="68580" marR="68580" marT="0" marB="0"/>
                </a:tc>
                <a:tc hMerge="1">
                  <a:txBody>
                    <a:bodyPr/>
                    <a:lstStyle/>
                    <a:p>
                      <a:pPr marL="0" marR="0" algn="ctr">
                        <a:lnSpc>
                          <a:spcPct val="115000"/>
                        </a:lnSpc>
                        <a:spcBef>
                          <a:spcPts val="0"/>
                        </a:spcBef>
                        <a:spcAft>
                          <a:spcPts val="0"/>
                        </a:spcAft>
                      </a:pPr>
                      <a:endParaRPr lang="en-US" sz="1800" dirty="0">
                        <a:effectLst/>
                        <a:latin typeface="Calibri"/>
                        <a:ea typeface="Calibri"/>
                        <a:cs typeface="Times New Roman"/>
                      </a:endParaRPr>
                    </a:p>
                  </a:txBody>
                  <a:tcPr marL="68580" marR="68580" marT="0" marB="0"/>
                </a:tc>
                <a:tc gridSpan="3">
                  <a:txBody>
                    <a:bodyPr/>
                    <a:lstStyle/>
                    <a:p>
                      <a:pPr marL="0" marR="0" algn="ctr">
                        <a:lnSpc>
                          <a:spcPct val="115000"/>
                        </a:lnSpc>
                        <a:spcBef>
                          <a:spcPts val="0"/>
                        </a:spcBef>
                        <a:spcAft>
                          <a:spcPts val="0"/>
                        </a:spcAft>
                      </a:pPr>
                      <a:r>
                        <a:rPr lang="en-US" sz="2400" dirty="0" smtClean="0">
                          <a:solidFill>
                            <a:schemeClr val="tx1"/>
                          </a:solidFill>
                          <a:effectLst/>
                          <a:latin typeface="Calibri"/>
                          <a:ea typeface="Calibri"/>
                          <a:cs typeface="Times New Roman"/>
                        </a:rPr>
                        <a:t>HMO</a:t>
                      </a:r>
                      <a:endParaRPr lang="en-US" sz="2400" dirty="0">
                        <a:solidFill>
                          <a:schemeClr val="tx1"/>
                        </a:solidFill>
                        <a:effectLst/>
                        <a:latin typeface="Calibri"/>
                        <a:ea typeface="Calibri"/>
                        <a:cs typeface="Times New Roman"/>
                      </a:endParaRPr>
                    </a:p>
                  </a:txBody>
                  <a:tcPr marL="68580" marR="68580" marT="0" marB="0" anchor="ctr">
                    <a:solidFill>
                      <a:schemeClr val="accent6">
                        <a:lumMod val="40000"/>
                        <a:lumOff val="60000"/>
                      </a:schemeClr>
                    </a:solidFill>
                  </a:tcPr>
                </a:tc>
                <a:tc hMerge="1">
                  <a:txBody>
                    <a:bodyPr/>
                    <a:lstStyle/>
                    <a:p>
                      <a:pPr marL="0" marR="0" algn="ctr">
                        <a:lnSpc>
                          <a:spcPct val="115000"/>
                        </a:lnSpc>
                        <a:spcBef>
                          <a:spcPts val="0"/>
                        </a:spcBef>
                        <a:spcAft>
                          <a:spcPts val="0"/>
                        </a:spcAft>
                      </a:pPr>
                      <a:endParaRPr lang="en-US" sz="1800" dirty="0">
                        <a:effectLst/>
                        <a:latin typeface="Calibri"/>
                        <a:ea typeface="Calibri"/>
                        <a:cs typeface="Times New Roman"/>
                      </a:endParaRPr>
                    </a:p>
                  </a:txBody>
                  <a:tcPr marL="68580" marR="68580" marT="0" marB="0"/>
                </a:tc>
                <a:tc hMerge="1">
                  <a:txBody>
                    <a:bodyPr/>
                    <a:lstStyle/>
                    <a:p>
                      <a:pPr marL="0" marR="0" algn="ctr">
                        <a:lnSpc>
                          <a:spcPct val="115000"/>
                        </a:lnSpc>
                        <a:spcBef>
                          <a:spcPts val="0"/>
                        </a:spcBef>
                        <a:spcAft>
                          <a:spcPts val="0"/>
                        </a:spcAft>
                      </a:pPr>
                      <a:endParaRPr lang="en-US" sz="1800" dirty="0">
                        <a:effectLst/>
                        <a:latin typeface="Calibri"/>
                        <a:ea typeface="Calibri"/>
                        <a:cs typeface="Times New Roman"/>
                      </a:endParaRPr>
                    </a:p>
                  </a:txBody>
                  <a:tcPr marL="68580" marR="68580" marT="0" marB="0"/>
                </a:tc>
                <a:tc>
                  <a:txBody>
                    <a:bodyPr/>
                    <a:lstStyle/>
                    <a:p>
                      <a:pPr marL="0" marR="98425" algn="ctr">
                        <a:lnSpc>
                          <a:spcPct val="115000"/>
                        </a:lnSpc>
                        <a:spcBef>
                          <a:spcPts val="0"/>
                        </a:spcBef>
                        <a:spcAft>
                          <a:spcPts val="0"/>
                        </a:spcAft>
                      </a:pPr>
                      <a:r>
                        <a:rPr lang="en-US" sz="2400" dirty="0" smtClean="0">
                          <a:solidFill>
                            <a:schemeClr val="tx1"/>
                          </a:solidFill>
                          <a:effectLst/>
                          <a:latin typeface="Calibri"/>
                          <a:ea typeface="Calibri"/>
                          <a:cs typeface="Times New Roman"/>
                        </a:rPr>
                        <a:t>HDHP</a:t>
                      </a:r>
                      <a:endParaRPr lang="en-US" sz="2400" dirty="0">
                        <a:solidFill>
                          <a:schemeClr val="tx1"/>
                        </a:solidFill>
                        <a:effectLst/>
                        <a:latin typeface="Calibri"/>
                        <a:ea typeface="Calibri"/>
                        <a:cs typeface="Times New Roman"/>
                      </a:endParaRPr>
                    </a:p>
                  </a:txBody>
                  <a:tcPr marL="68580" marR="68580" marT="0" marB="0" anchor="ctr">
                    <a:solidFill>
                      <a:schemeClr val="accent4">
                        <a:lumMod val="40000"/>
                        <a:lumOff val="60000"/>
                      </a:schemeClr>
                    </a:solidFill>
                  </a:tcPr>
                </a:tc>
              </a:tr>
              <a:tr h="624784">
                <a:tc>
                  <a:txBody>
                    <a:bodyPr/>
                    <a:lstStyle/>
                    <a:p>
                      <a:pPr marL="0" marR="0" algn="ctr">
                        <a:lnSpc>
                          <a:spcPct val="115000"/>
                        </a:lnSpc>
                        <a:spcBef>
                          <a:spcPts val="0"/>
                        </a:spcBef>
                        <a:spcAft>
                          <a:spcPts val="0"/>
                        </a:spcAft>
                      </a:pPr>
                      <a:r>
                        <a:rPr lang="en-US" sz="1800" b="1" dirty="0">
                          <a:effectLst/>
                          <a:latin typeface="Arial"/>
                          <a:ea typeface="Times New Roman"/>
                          <a:cs typeface="Times New Roman"/>
                        </a:rPr>
                        <a:t>Employee Tier</a:t>
                      </a:r>
                      <a:endParaRPr lang="en-US" sz="1800" dirty="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800" b="1" dirty="0">
                          <a:effectLst/>
                          <a:latin typeface="Arial"/>
                          <a:ea typeface="Times New Roman"/>
                          <a:cs typeface="Times New Roman"/>
                        </a:rPr>
                        <a:t>Gold </a:t>
                      </a:r>
                      <a:endParaRPr lang="en-US" sz="1800" dirty="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800" b="1" dirty="0">
                          <a:effectLst/>
                          <a:latin typeface="Arial"/>
                          <a:ea typeface="Times New Roman"/>
                          <a:cs typeface="Times New Roman"/>
                        </a:rPr>
                        <a:t>Silver </a:t>
                      </a:r>
                      <a:endParaRPr lang="en-US" sz="1800" dirty="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800" b="1" dirty="0">
                          <a:effectLst/>
                          <a:latin typeface="Arial"/>
                          <a:ea typeface="Times New Roman"/>
                          <a:cs typeface="Times New Roman"/>
                        </a:rPr>
                        <a:t>Bronze </a:t>
                      </a:r>
                      <a:endParaRPr lang="en-US" sz="1800" dirty="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800" b="1" dirty="0" smtClean="0">
                          <a:effectLst/>
                          <a:latin typeface="Arial"/>
                          <a:ea typeface="Times New Roman"/>
                          <a:cs typeface="Times New Roman"/>
                        </a:rPr>
                        <a:t>Anthem </a:t>
                      </a:r>
                      <a:endParaRPr lang="en-US" sz="1800" dirty="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800" b="1" dirty="0">
                          <a:effectLst/>
                          <a:latin typeface="Arial"/>
                          <a:ea typeface="Times New Roman"/>
                          <a:cs typeface="Times New Roman"/>
                        </a:rPr>
                        <a:t>UHC </a:t>
                      </a:r>
                      <a:endParaRPr lang="en-US" sz="1800" dirty="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800" b="1" dirty="0">
                          <a:effectLst/>
                          <a:latin typeface="Arial"/>
                          <a:ea typeface="Times New Roman"/>
                          <a:cs typeface="Times New Roman"/>
                        </a:rPr>
                        <a:t>Kaiser </a:t>
                      </a:r>
                      <a:endParaRPr lang="en-US" sz="1800" dirty="0">
                        <a:effectLst/>
                        <a:latin typeface="Calibri"/>
                        <a:ea typeface="Calibri"/>
                        <a:cs typeface="Times New Roman"/>
                      </a:endParaRPr>
                    </a:p>
                  </a:txBody>
                  <a:tcPr marL="68580" marR="68580" marT="0" marB="0" anchor="ctr"/>
                </a:tc>
                <a:tc>
                  <a:txBody>
                    <a:bodyPr/>
                    <a:lstStyle/>
                    <a:p>
                      <a:pPr marL="0" marR="98425" algn="ctr">
                        <a:lnSpc>
                          <a:spcPct val="115000"/>
                        </a:lnSpc>
                        <a:spcBef>
                          <a:spcPts val="0"/>
                        </a:spcBef>
                        <a:spcAft>
                          <a:spcPts val="0"/>
                        </a:spcAft>
                      </a:pPr>
                      <a:r>
                        <a:rPr lang="en-US" sz="1800" b="1" dirty="0">
                          <a:effectLst/>
                          <a:latin typeface="Arial"/>
                          <a:ea typeface="Times New Roman"/>
                          <a:cs typeface="Times New Roman"/>
                        </a:rPr>
                        <a:t>UHC </a:t>
                      </a:r>
                      <a:endParaRPr lang="en-US" sz="1800" dirty="0">
                        <a:effectLst/>
                        <a:latin typeface="Calibri"/>
                        <a:ea typeface="Calibri"/>
                        <a:cs typeface="Times New Roman"/>
                      </a:endParaRPr>
                    </a:p>
                  </a:txBody>
                  <a:tcPr marL="68580" marR="68580" marT="0" marB="0" anchor="ctr"/>
                </a:tc>
              </a:tr>
              <a:tr h="624784">
                <a:tc>
                  <a:txBody>
                    <a:bodyPr/>
                    <a:lstStyle/>
                    <a:p>
                      <a:pPr marL="0" marR="0">
                        <a:lnSpc>
                          <a:spcPct val="115000"/>
                        </a:lnSpc>
                        <a:spcBef>
                          <a:spcPts val="0"/>
                        </a:spcBef>
                        <a:spcAft>
                          <a:spcPts val="0"/>
                        </a:spcAft>
                      </a:pPr>
                      <a:r>
                        <a:rPr lang="en-US" sz="1800" b="1" dirty="0">
                          <a:effectLst/>
                          <a:latin typeface="Arial"/>
                          <a:ea typeface="Times New Roman"/>
                          <a:cs typeface="Times New Roman"/>
                        </a:rPr>
                        <a:t>Employee Only</a:t>
                      </a:r>
                      <a:endParaRPr lang="en-US" sz="180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800" dirty="0" smtClean="0">
                          <a:solidFill>
                            <a:srgbClr val="000000"/>
                          </a:solidFill>
                          <a:effectLst/>
                          <a:latin typeface="Calibri"/>
                          <a:ea typeface="Times New Roman"/>
                          <a:cs typeface="Times New Roman"/>
                        </a:rPr>
                        <a:t>$175.68 </a:t>
                      </a:r>
                      <a:endParaRPr lang="en-US" sz="1800" dirty="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800" dirty="0">
                          <a:solidFill>
                            <a:srgbClr val="000000"/>
                          </a:solidFill>
                          <a:effectLst/>
                          <a:latin typeface="Calibri"/>
                          <a:ea typeface="Times New Roman"/>
                          <a:cs typeface="Times New Roman"/>
                        </a:rPr>
                        <a:t>$</a:t>
                      </a:r>
                      <a:r>
                        <a:rPr lang="en-US" sz="1800" dirty="0" smtClean="0">
                          <a:solidFill>
                            <a:srgbClr val="000000"/>
                          </a:solidFill>
                          <a:effectLst/>
                          <a:latin typeface="Calibri"/>
                          <a:ea typeface="Times New Roman"/>
                          <a:cs typeface="Times New Roman"/>
                        </a:rPr>
                        <a:t>114.32 </a:t>
                      </a:r>
                      <a:endParaRPr lang="en-US" sz="1800" dirty="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800" dirty="0" smtClean="0">
                          <a:solidFill>
                            <a:srgbClr val="000000"/>
                          </a:solidFill>
                          <a:effectLst/>
                          <a:latin typeface="Calibri"/>
                          <a:ea typeface="Times New Roman"/>
                          <a:cs typeface="Times New Roman"/>
                        </a:rPr>
                        <a:t>$  76.58 </a:t>
                      </a:r>
                      <a:endParaRPr lang="en-US" sz="1800" dirty="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800" dirty="0" smtClean="0">
                          <a:solidFill>
                            <a:srgbClr val="000000"/>
                          </a:solidFill>
                          <a:effectLst/>
                          <a:latin typeface="Calibri"/>
                          <a:ea typeface="Times New Roman"/>
                          <a:cs typeface="Times New Roman"/>
                        </a:rPr>
                        <a:t>$143.03</a:t>
                      </a:r>
                      <a:endParaRPr lang="en-US" sz="1800" dirty="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800" dirty="0" smtClean="0">
                          <a:solidFill>
                            <a:srgbClr val="000000"/>
                          </a:solidFill>
                          <a:effectLst/>
                          <a:latin typeface="Calibri"/>
                          <a:ea typeface="Times New Roman"/>
                          <a:cs typeface="Times New Roman"/>
                        </a:rPr>
                        <a:t>$174.49 </a:t>
                      </a:r>
                      <a:endParaRPr lang="en-US" sz="1800" dirty="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800" dirty="0" smtClean="0">
                          <a:solidFill>
                            <a:srgbClr val="000000"/>
                          </a:solidFill>
                          <a:effectLst/>
                          <a:latin typeface="Calibri"/>
                          <a:ea typeface="Times New Roman"/>
                          <a:cs typeface="Times New Roman"/>
                        </a:rPr>
                        <a:t>$154.13 </a:t>
                      </a:r>
                      <a:endParaRPr lang="en-US" sz="1800" dirty="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800" dirty="0" smtClean="0">
                          <a:solidFill>
                            <a:srgbClr val="000000"/>
                          </a:solidFill>
                          <a:effectLst/>
                          <a:latin typeface="Calibri"/>
                          <a:ea typeface="Times New Roman"/>
                          <a:cs typeface="Times New Roman"/>
                        </a:rPr>
                        <a:t>$  61.83 </a:t>
                      </a:r>
                      <a:endParaRPr lang="en-US" sz="1800" dirty="0">
                        <a:effectLst/>
                        <a:latin typeface="Calibri"/>
                        <a:ea typeface="Calibri"/>
                        <a:cs typeface="Times New Roman"/>
                      </a:endParaRPr>
                    </a:p>
                  </a:txBody>
                  <a:tcPr marL="68580" marR="68580" marT="0" marB="0" anchor="ctr"/>
                </a:tc>
              </a:tr>
              <a:tr h="624784">
                <a:tc>
                  <a:txBody>
                    <a:bodyPr/>
                    <a:lstStyle/>
                    <a:p>
                      <a:pPr marL="0" marR="0">
                        <a:lnSpc>
                          <a:spcPct val="115000"/>
                        </a:lnSpc>
                        <a:spcBef>
                          <a:spcPts val="0"/>
                        </a:spcBef>
                        <a:spcAft>
                          <a:spcPts val="0"/>
                        </a:spcAft>
                      </a:pPr>
                      <a:r>
                        <a:rPr lang="en-US" sz="1800" b="1" dirty="0">
                          <a:effectLst/>
                          <a:latin typeface="Arial"/>
                          <a:ea typeface="Times New Roman"/>
                          <a:cs typeface="Times New Roman"/>
                        </a:rPr>
                        <a:t>Employee/Spouse</a:t>
                      </a:r>
                      <a:endParaRPr lang="en-US" sz="180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800" dirty="0" smtClean="0">
                          <a:solidFill>
                            <a:srgbClr val="000000"/>
                          </a:solidFill>
                          <a:effectLst/>
                          <a:latin typeface="Calibri"/>
                          <a:ea typeface="Times New Roman"/>
                          <a:cs typeface="Times New Roman"/>
                        </a:rPr>
                        <a:t>$436.33 </a:t>
                      </a:r>
                      <a:endParaRPr lang="en-US" sz="1800" dirty="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800" dirty="0" smtClean="0">
                          <a:solidFill>
                            <a:srgbClr val="000000"/>
                          </a:solidFill>
                          <a:effectLst/>
                          <a:latin typeface="Calibri"/>
                          <a:ea typeface="Times New Roman"/>
                          <a:cs typeface="Times New Roman"/>
                        </a:rPr>
                        <a:t>$307.47 </a:t>
                      </a:r>
                      <a:endParaRPr lang="en-US" sz="1800" dirty="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800" dirty="0">
                          <a:solidFill>
                            <a:srgbClr val="000000"/>
                          </a:solidFill>
                          <a:effectLst/>
                          <a:latin typeface="Calibri"/>
                          <a:ea typeface="Times New Roman"/>
                          <a:cs typeface="Times New Roman"/>
                        </a:rPr>
                        <a:t>$</a:t>
                      </a:r>
                      <a:r>
                        <a:rPr lang="en-US" sz="1800" dirty="0" smtClean="0">
                          <a:solidFill>
                            <a:srgbClr val="000000"/>
                          </a:solidFill>
                          <a:effectLst/>
                          <a:latin typeface="Calibri"/>
                          <a:ea typeface="Times New Roman"/>
                          <a:cs typeface="Times New Roman"/>
                        </a:rPr>
                        <a:t>228.22 </a:t>
                      </a:r>
                      <a:endParaRPr lang="en-US" sz="1800" dirty="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800" dirty="0">
                          <a:solidFill>
                            <a:srgbClr val="000000"/>
                          </a:solidFill>
                          <a:effectLst/>
                          <a:latin typeface="Calibri"/>
                          <a:ea typeface="Times New Roman"/>
                          <a:cs typeface="Times New Roman"/>
                        </a:rPr>
                        <a:t>$</a:t>
                      </a:r>
                      <a:r>
                        <a:rPr lang="en-US" sz="1800" dirty="0" smtClean="0">
                          <a:solidFill>
                            <a:srgbClr val="000000"/>
                          </a:solidFill>
                          <a:effectLst/>
                          <a:latin typeface="Calibri"/>
                          <a:ea typeface="Times New Roman"/>
                          <a:cs typeface="Times New Roman"/>
                        </a:rPr>
                        <a:t>367.76 </a:t>
                      </a:r>
                      <a:endParaRPr lang="en-US" sz="1800" dirty="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800" dirty="0" smtClean="0">
                          <a:solidFill>
                            <a:srgbClr val="000000"/>
                          </a:solidFill>
                          <a:effectLst/>
                          <a:latin typeface="Calibri"/>
                          <a:ea typeface="Times New Roman"/>
                          <a:cs typeface="Times New Roman"/>
                        </a:rPr>
                        <a:t>$433.83 </a:t>
                      </a:r>
                      <a:endParaRPr lang="en-US" sz="1800" dirty="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800" dirty="0">
                          <a:solidFill>
                            <a:srgbClr val="000000"/>
                          </a:solidFill>
                          <a:effectLst/>
                          <a:latin typeface="Calibri"/>
                          <a:ea typeface="Times New Roman"/>
                          <a:cs typeface="Times New Roman"/>
                        </a:rPr>
                        <a:t>$</a:t>
                      </a:r>
                      <a:r>
                        <a:rPr lang="en-US" sz="1800" dirty="0" smtClean="0">
                          <a:solidFill>
                            <a:srgbClr val="000000"/>
                          </a:solidFill>
                          <a:effectLst/>
                          <a:latin typeface="Calibri"/>
                          <a:ea typeface="Times New Roman"/>
                          <a:cs typeface="Times New Roman"/>
                        </a:rPr>
                        <a:t>391.49</a:t>
                      </a:r>
                      <a:endParaRPr lang="en-US" sz="1800" dirty="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800" dirty="0">
                          <a:solidFill>
                            <a:srgbClr val="000000"/>
                          </a:solidFill>
                          <a:effectLst/>
                          <a:latin typeface="Calibri"/>
                          <a:ea typeface="Times New Roman"/>
                          <a:cs typeface="Times New Roman"/>
                        </a:rPr>
                        <a:t>$</a:t>
                      </a:r>
                      <a:r>
                        <a:rPr lang="en-US" sz="1800" dirty="0" smtClean="0">
                          <a:solidFill>
                            <a:srgbClr val="000000"/>
                          </a:solidFill>
                          <a:effectLst/>
                          <a:latin typeface="Calibri"/>
                          <a:ea typeface="Times New Roman"/>
                          <a:cs typeface="Times New Roman"/>
                        </a:rPr>
                        <a:t>197.24</a:t>
                      </a:r>
                      <a:endParaRPr lang="en-US" sz="1800" dirty="0">
                        <a:effectLst/>
                        <a:latin typeface="Calibri"/>
                        <a:ea typeface="Calibri"/>
                        <a:cs typeface="Times New Roman"/>
                      </a:endParaRPr>
                    </a:p>
                  </a:txBody>
                  <a:tcPr marL="68580" marR="68580" marT="0" marB="0" anchor="ctr"/>
                </a:tc>
              </a:tr>
              <a:tr h="624784">
                <a:tc>
                  <a:txBody>
                    <a:bodyPr/>
                    <a:lstStyle/>
                    <a:p>
                      <a:pPr marL="0" marR="0">
                        <a:lnSpc>
                          <a:spcPct val="115000"/>
                        </a:lnSpc>
                        <a:spcBef>
                          <a:spcPts val="0"/>
                        </a:spcBef>
                        <a:spcAft>
                          <a:spcPts val="0"/>
                        </a:spcAft>
                      </a:pPr>
                      <a:r>
                        <a:rPr lang="en-US" sz="1800" b="1" dirty="0">
                          <a:effectLst/>
                          <a:latin typeface="Arial"/>
                          <a:ea typeface="Times New Roman"/>
                          <a:cs typeface="Times New Roman"/>
                        </a:rPr>
                        <a:t>Employee/Children</a:t>
                      </a:r>
                      <a:endParaRPr lang="en-US" sz="180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800" dirty="0" smtClean="0">
                          <a:solidFill>
                            <a:srgbClr val="000000"/>
                          </a:solidFill>
                          <a:effectLst/>
                          <a:latin typeface="Calibri"/>
                          <a:ea typeface="Times New Roman"/>
                          <a:cs typeface="Times New Roman"/>
                        </a:rPr>
                        <a:t>$320.11 </a:t>
                      </a:r>
                      <a:endParaRPr lang="en-US" sz="1800" dirty="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800" dirty="0">
                          <a:solidFill>
                            <a:srgbClr val="000000"/>
                          </a:solidFill>
                          <a:effectLst/>
                          <a:latin typeface="Calibri"/>
                          <a:ea typeface="Times New Roman"/>
                          <a:cs typeface="Times New Roman"/>
                        </a:rPr>
                        <a:t>$</a:t>
                      </a:r>
                      <a:r>
                        <a:rPr lang="en-US" sz="1800" dirty="0" smtClean="0">
                          <a:solidFill>
                            <a:srgbClr val="000000"/>
                          </a:solidFill>
                          <a:effectLst/>
                          <a:latin typeface="Calibri"/>
                          <a:ea typeface="Times New Roman"/>
                          <a:cs typeface="Times New Roman"/>
                        </a:rPr>
                        <a:t>215.80 </a:t>
                      </a:r>
                      <a:endParaRPr lang="en-US" sz="1800" dirty="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800" dirty="0" smtClean="0">
                          <a:solidFill>
                            <a:srgbClr val="000000"/>
                          </a:solidFill>
                          <a:effectLst/>
                          <a:latin typeface="Calibri"/>
                          <a:ea typeface="Times New Roman"/>
                          <a:cs typeface="Times New Roman"/>
                        </a:rPr>
                        <a:t>$151.64 </a:t>
                      </a:r>
                      <a:endParaRPr lang="en-US" sz="1800" dirty="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800" dirty="0">
                          <a:solidFill>
                            <a:srgbClr val="000000"/>
                          </a:solidFill>
                          <a:effectLst/>
                          <a:latin typeface="Calibri"/>
                          <a:ea typeface="Times New Roman"/>
                          <a:cs typeface="Times New Roman"/>
                        </a:rPr>
                        <a:t>$</a:t>
                      </a:r>
                      <a:r>
                        <a:rPr lang="en-US" sz="1800" dirty="0" smtClean="0">
                          <a:solidFill>
                            <a:srgbClr val="000000"/>
                          </a:solidFill>
                          <a:effectLst/>
                          <a:latin typeface="Calibri"/>
                          <a:ea typeface="Times New Roman"/>
                          <a:cs typeface="Times New Roman"/>
                        </a:rPr>
                        <a:t>264.61 </a:t>
                      </a:r>
                      <a:endParaRPr lang="en-US" sz="1800" dirty="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800" dirty="0" smtClean="0">
                          <a:solidFill>
                            <a:srgbClr val="000000"/>
                          </a:solidFill>
                          <a:effectLst/>
                          <a:latin typeface="Calibri"/>
                          <a:ea typeface="Times New Roman"/>
                          <a:cs typeface="Times New Roman"/>
                        </a:rPr>
                        <a:t>$318.09 </a:t>
                      </a:r>
                      <a:endParaRPr lang="en-US" sz="1800" dirty="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800" dirty="0">
                          <a:solidFill>
                            <a:srgbClr val="000000"/>
                          </a:solidFill>
                          <a:effectLst/>
                          <a:latin typeface="Calibri"/>
                          <a:ea typeface="Times New Roman"/>
                          <a:cs typeface="Times New Roman"/>
                        </a:rPr>
                        <a:t>$</a:t>
                      </a:r>
                      <a:r>
                        <a:rPr lang="en-US" sz="1800" dirty="0" smtClean="0">
                          <a:solidFill>
                            <a:srgbClr val="000000"/>
                          </a:solidFill>
                          <a:effectLst/>
                          <a:latin typeface="Calibri"/>
                          <a:ea typeface="Times New Roman"/>
                          <a:cs typeface="Times New Roman"/>
                        </a:rPr>
                        <a:t>283.60</a:t>
                      </a:r>
                      <a:endParaRPr lang="en-US" sz="1800" dirty="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800" dirty="0">
                          <a:solidFill>
                            <a:srgbClr val="000000"/>
                          </a:solidFill>
                          <a:effectLst/>
                          <a:latin typeface="Calibri"/>
                          <a:ea typeface="Times New Roman"/>
                          <a:cs typeface="Times New Roman"/>
                        </a:rPr>
                        <a:t>$</a:t>
                      </a:r>
                      <a:r>
                        <a:rPr lang="en-US" sz="1800" dirty="0" smtClean="0">
                          <a:solidFill>
                            <a:srgbClr val="000000"/>
                          </a:solidFill>
                          <a:effectLst/>
                          <a:latin typeface="Calibri"/>
                          <a:ea typeface="Times New Roman"/>
                          <a:cs typeface="Times New Roman"/>
                        </a:rPr>
                        <a:t>126.57 </a:t>
                      </a:r>
                      <a:endParaRPr lang="en-US" sz="1800" dirty="0">
                        <a:effectLst/>
                        <a:latin typeface="Calibri"/>
                        <a:ea typeface="Calibri"/>
                        <a:cs typeface="Times New Roman"/>
                      </a:endParaRPr>
                    </a:p>
                  </a:txBody>
                  <a:tcPr marL="68580" marR="68580" marT="0" marB="0" anchor="ctr"/>
                </a:tc>
              </a:tr>
              <a:tr h="564036">
                <a:tc>
                  <a:txBody>
                    <a:bodyPr/>
                    <a:lstStyle/>
                    <a:p>
                      <a:pPr marL="0" marR="0">
                        <a:lnSpc>
                          <a:spcPct val="115000"/>
                        </a:lnSpc>
                        <a:spcBef>
                          <a:spcPts val="0"/>
                        </a:spcBef>
                        <a:spcAft>
                          <a:spcPts val="0"/>
                        </a:spcAft>
                      </a:pPr>
                      <a:r>
                        <a:rPr lang="en-US" sz="1800" b="1" dirty="0">
                          <a:effectLst/>
                          <a:latin typeface="Arial"/>
                          <a:ea typeface="Times New Roman"/>
                          <a:cs typeface="Times New Roman"/>
                        </a:rPr>
                        <a:t>Family</a:t>
                      </a:r>
                      <a:endParaRPr lang="en-US" sz="180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800" dirty="0" smtClean="0">
                          <a:solidFill>
                            <a:srgbClr val="000000"/>
                          </a:solidFill>
                          <a:effectLst/>
                          <a:latin typeface="Calibri"/>
                          <a:ea typeface="Times New Roman"/>
                          <a:cs typeface="Times New Roman"/>
                        </a:rPr>
                        <a:t>$580.76 </a:t>
                      </a:r>
                      <a:endParaRPr lang="en-US" sz="1800" dirty="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800" dirty="0" smtClean="0">
                          <a:solidFill>
                            <a:srgbClr val="000000"/>
                          </a:solidFill>
                          <a:effectLst/>
                          <a:latin typeface="Calibri"/>
                          <a:ea typeface="Times New Roman"/>
                          <a:cs typeface="Times New Roman"/>
                        </a:rPr>
                        <a:t>$408.95 </a:t>
                      </a:r>
                      <a:endParaRPr lang="en-US" sz="1800" dirty="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800" dirty="0" smtClean="0">
                          <a:solidFill>
                            <a:srgbClr val="000000"/>
                          </a:solidFill>
                          <a:effectLst/>
                          <a:latin typeface="Calibri"/>
                          <a:ea typeface="Times New Roman"/>
                          <a:cs typeface="Times New Roman"/>
                        </a:rPr>
                        <a:t>$303.28</a:t>
                      </a:r>
                      <a:endParaRPr lang="en-US" sz="1800" dirty="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800" dirty="0">
                          <a:solidFill>
                            <a:srgbClr val="000000"/>
                          </a:solidFill>
                          <a:effectLst/>
                          <a:latin typeface="Calibri"/>
                          <a:ea typeface="Times New Roman"/>
                          <a:cs typeface="Times New Roman"/>
                        </a:rPr>
                        <a:t>$</a:t>
                      </a:r>
                      <a:r>
                        <a:rPr lang="en-US" sz="1800" dirty="0" smtClean="0">
                          <a:solidFill>
                            <a:srgbClr val="000000"/>
                          </a:solidFill>
                          <a:effectLst/>
                          <a:latin typeface="Calibri"/>
                          <a:ea typeface="Times New Roman"/>
                          <a:cs typeface="Times New Roman"/>
                        </a:rPr>
                        <a:t>489.34 </a:t>
                      </a:r>
                      <a:endParaRPr lang="en-US" sz="1800" dirty="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800" dirty="0">
                          <a:solidFill>
                            <a:srgbClr val="000000"/>
                          </a:solidFill>
                          <a:effectLst/>
                          <a:latin typeface="Calibri"/>
                          <a:ea typeface="Times New Roman"/>
                          <a:cs typeface="Times New Roman"/>
                        </a:rPr>
                        <a:t>$</a:t>
                      </a:r>
                      <a:r>
                        <a:rPr lang="en-US" sz="1800" dirty="0" smtClean="0">
                          <a:solidFill>
                            <a:srgbClr val="000000"/>
                          </a:solidFill>
                          <a:effectLst/>
                          <a:latin typeface="Calibri"/>
                          <a:ea typeface="Times New Roman"/>
                          <a:cs typeface="Times New Roman"/>
                        </a:rPr>
                        <a:t>577.43 </a:t>
                      </a:r>
                      <a:endParaRPr lang="en-US" sz="1800" dirty="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800" dirty="0" smtClean="0">
                          <a:solidFill>
                            <a:srgbClr val="000000"/>
                          </a:solidFill>
                          <a:effectLst/>
                          <a:latin typeface="Calibri"/>
                          <a:ea typeface="Times New Roman"/>
                          <a:cs typeface="Times New Roman"/>
                        </a:rPr>
                        <a:t>$520.96</a:t>
                      </a:r>
                      <a:endParaRPr lang="en-US" sz="1800" dirty="0">
                        <a:effectLst/>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800" dirty="0">
                          <a:solidFill>
                            <a:srgbClr val="000000"/>
                          </a:solidFill>
                          <a:effectLst/>
                          <a:latin typeface="Calibri"/>
                          <a:ea typeface="Times New Roman"/>
                          <a:cs typeface="Times New Roman"/>
                        </a:rPr>
                        <a:t>$</a:t>
                      </a:r>
                      <a:r>
                        <a:rPr lang="en-US" sz="1800" dirty="0" smtClean="0">
                          <a:solidFill>
                            <a:srgbClr val="000000"/>
                          </a:solidFill>
                          <a:effectLst/>
                          <a:latin typeface="Calibri"/>
                          <a:ea typeface="Times New Roman"/>
                          <a:cs typeface="Times New Roman"/>
                        </a:rPr>
                        <a:t>261.98 </a:t>
                      </a:r>
                      <a:endParaRPr lang="en-US" sz="1800" dirty="0">
                        <a:effectLst/>
                        <a:latin typeface="Calibri"/>
                        <a:ea typeface="Calibri"/>
                        <a:cs typeface="Times New Roman"/>
                      </a:endParaRPr>
                    </a:p>
                  </a:txBody>
                  <a:tcPr marL="68580" marR="68580" marT="0" marB="0" anchor="ctr"/>
                </a:tc>
              </a:tr>
            </a:tbl>
          </a:graphicData>
        </a:graphic>
      </p:graphicFrame>
      <p:sp>
        <p:nvSpPr>
          <p:cNvPr id="5" name="TextBox 4"/>
          <p:cNvSpPr txBox="1"/>
          <p:nvPr/>
        </p:nvSpPr>
        <p:spPr>
          <a:xfrm>
            <a:off x="361188" y="5802925"/>
            <a:ext cx="8336592" cy="369275"/>
          </a:xfrm>
          <a:prstGeom prst="rect">
            <a:avLst/>
          </a:prstGeom>
          <a:noFill/>
        </p:spPr>
        <p:txBody>
          <a:bodyPr wrap="square" lIns="91380" tIns="45692" rIns="91380" bIns="45692" numCol="1" rtlCol="0">
            <a:spAutoFit/>
          </a:bodyPr>
          <a:lstStyle/>
          <a:p>
            <a:pPr algn="ctr"/>
            <a:r>
              <a:rPr lang="en-US" b="1" dirty="0">
                <a:solidFill>
                  <a:srgbClr val="BF2E1A"/>
                </a:solidFill>
                <a:latin typeface="Calibri" panose="020F0502020204030204" pitchFamily="34" charset="0"/>
                <a:cs typeface="Calibri" panose="020F0502020204030204" pitchFamily="34" charset="0"/>
              </a:rPr>
              <a:t>$80 Tobacco Surcharge on all Plans</a:t>
            </a:r>
            <a:endParaRPr lang="en-US" dirty="0">
              <a:solidFill>
                <a:srgbClr val="BF2E1A"/>
              </a:solidFill>
              <a:latin typeface="Calibri" panose="020F0502020204030204" pitchFamily="34" charset="0"/>
              <a:cs typeface="Calibri" panose="020F0502020204030204" pitchFamily="34" charset="0"/>
            </a:endParaRPr>
          </a:p>
        </p:txBody>
      </p:sp>
      <p:sp>
        <p:nvSpPr>
          <p:cNvPr id="6" name="Title 1"/>
          <p:cNvSpPr txBox="1">
            <a:spLocks/>
          </p:cNvSpPr>
          <p:nvPr/>
        </p:nvSpPr>
        <p:spPr>
          <a:xfrm>
            <a:off x="628650" y="771608"/>
            <a:ext cx="7886700" cy="470895"/>
          </a:xfrm>
          <a:prstGeom prst="rect">
            <a:avLst/>
          </a:prstGeom>
        </p:spPr>
        <p:txBody>
          <a:bodyPr vert="horz" lIns="91380" tIns="45692" rIns="91380" bIns="45692" numCol="1" rtlCol="0" anchor="ctr">
            <a:normAutofit/>
          </a:bodyPr>
          <a:lstStyle>
            <a:lvl1pPr algn="l" defTabSz="685800" rtl="0" eaLnBrk="1" latinLnBrk="0" hangingPunct="1">
              <a:lnSpc>
                <a:spcPct val="90000"/>
              </a:lnSpc>
              <a:spcBef>
                <a:spcPct val="0"/>
              </a:spcBef>
              <a:buNone/>
              <a:defRPr sz="3300" kern="1200">
                <a:solidFill>
                  <a:schemeClr val="tx1"/>
                </a:solidFill>
                <a:latin typeface="Calibri" charset="0"/>
                <a:ea typeface="Calibri" charset="0"/>
                <a:cs typeface="Calibri" charset="0"/>
              </a:defRPr>
            </a:lvl1pPr>
          </a:lstStyle>
          <a:p>
            <a:pPr algn="ctr"/>
            <a:r>
              <a:rPr lang="en-US" sz="2000" spc="600" dirty="0" smtClean="0">
                <a:solidFill>
                  <a:prstClr val="black"/>
                </a:solidFill>
              </a:rPr>
              <a:t>2022 </a:t>
            </a:r>
            <a:r>
              <a:rPr lang="en-US" sz="2000" spc="600" dirty="0">
                <a:solidFill>
                  <a:prstClr val="black"/>
                </a:solidFill>
              </a:rPr>
              <a:t>BENEFITS</a:t>
            </a:r>
          </a:p>
        </p:txBody>
      </p:sp>
    </p:spTree>
    <p:extLst>
      <p:ext uri="{BB962C8B-B14F-4D97-AF65-F5344CB8AC3E}">
        <p14:creationId xmlns:p14="http://schemas.microsoft.com/office/powerpoint/2010/main" val="213155171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825249"/>
            <a:ext cx="8610600" cy="1325563"/>
          </a:xfrm>
        </p:spPr>
        <p:txBody>
          <a:bodyPr numCol="1">
            <a:normAutofit/>
          </a:bodyPr>
          <a:lstStyle/>
          <a:p>
            <a:r>
              <a:rPr lang="en-US" sz="4000" b="1" dirty="0"/>
              <a:t>Health Reimbursement Account Credits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165569677"/>
              </p:ext>
            </p:extLst>
          </p:nvPr>
        </p:nvGraphicFramePr>
        <p:xfrm>
          <a:off x="628650" y="2176203"/>
          <a:ext cx="7886700" cy="2930396"/>
        </p:xfrm>
        <a:graphic>
          <a:graphicData uri="http://schemas.openxmlformats.org/drawingml/2006/table">
            <a:tbl>
              <a:tblPr firstRow="1" bandRow="1">
                <a:tableStyleId>{5C22544A-7EE6-4342-B048-85BDC9FD1C3A}</a:tableStyleId>
              </a:tblPr>
              <a:tblGrid>
                <a:gridCol w="1971675"/>
                <a:gridCol w="1971675"/>
                <a:gridCol w="1971675"/>
                <a:gridCol w="1971675"/>
              </a:tblGrid>
              <a:tr h="445866">
                <a:tc>
                  <a:txBody>
                    <a:bodyPr/>
                    <a:lstStyle/>
                    <a:p>
                      <a:pPr algn="ctr"/>
                      <a:endParaRPr lang="en-US" sz="2000" dirty="0">
                        <a:latin typeface="Calibri" panose="020F0502020204030204" pitchFamily="34" charset="0"/>
                        <a:cs typeface="Calibri" panose="020F0502020204030204" pitchFamily="34" charset="0"/>
                      </a:endParaRPr>
                    </a:p>
                  </a:txBody>
                  <a:tcPr marT="45733" marB="45733"/>
                </a:tc>
                <a:tc>
                  <a:txBody>
                    <a:bodyPr/>
                    <a:lstStyle/>
                    <a:p>
                      <a:pPr algn="ctr"/>
                      <a:r>
                        <a:rPr lang="en-US" sz="2000" dirty="0" smtClean="0">
                          <a:latin typeface="Calibri" panose="020F0502020204030204" pitchFamily="34" charset="0"/>
                          <a:cs typeface="Calibri" panose="020F0502020204030204" pitchFamily="34" charset="0"/>
                        </a:rPr>
                        <a:t>GOLD</a:t>
                      </a:r>
                      <a:endParaRPr lang="en-US" sz="2000" dirty="0">
                        <a:latin typeface="Calibri" panose="020F0502020204030204" pitchFamily="34" charset="0"/>
                        <a:cs typeface="Calibri" panose="020F0502020204030204" pitchFamily="34" charset="0"/>
                      </a:endParaRPr>
                    </a:p>
                  </a:txBody>
                  <a:tcPr marT="45733" marB="45733"/>
                </a:tc>
                <a:tc>
                  <a:txBody>
                    <a:bodyPr/>
                    <a:lstStyle/>
                    <a:p>
                      <a:pPr algn="ctr"/>
                      <a:r>
                        <a:rPr lang="en-US" sz="2000" dirty="0" smtClean="0">
                          <a:latin typeface="Calibri" panose="020F0502020204030204" pitchFamily="34" charset="0"/>
                          <a:cs typeface="Calibri" panose="020F0502020204030204" pitchFamily="34" charset="0"/>
                        </a:rPr>
                        <a:t>SILVER</a:t>
                      </a:r>
                      <a:r>
                        <a:rPr lang="en-US" sz="2000" baseline="0" dirty="0" smtClean="0">
                          <a:latin typeface="Calibri" panose="020F0502020204030204" pitchFamily="34" charset="0"/>
                          <a:cs typeface="Calibri" panose="020F0502020204030204" pitchFamily="34" charset="0"/>
                        </a:rPr>
                        <a:t> </a:t>
                      </a:r>
                      <a:endParaRPr lang="en-US" sz="2000" dirty="0">
                        <a:latin typeface="Calibri" panose="020F0502020204030204" pitchFamily="34" charset="0"/>
                        <a:cs typeface="Calibri" panose="020F0502020204030204" pitchFamily="34" charset="0"/>
                      </a:endParaRPr>
                    </a:p>
                  </a:txBody>
                  <a:tcPr marT="45733" marB="45733"/>
                </a:tc>
                <a:tc>
                  <a:txBody>
                    <a:bodyPr/>
                    <a:lstStyle/>
                    <a:p>
                      <a:pPr algn="ctr"/>
                      <a:r>
                        <a:rPr lang="en-US" sz="2000" dirty="0" smtClean="0">
                          <a:latin typeface="Calibri" panose="020F0502020204030204" pitchFamily="34" charset="0"/>
                          <a:cs typeface="Calibri" panose="020F0502020204030204" pitchFamily="34" charset="0"/>
                        </a:rPr>
                        <a:t>BRONZE</a:t>
                      </a:r>
                      <a:endParaRPr lang="en-US" sz="2000" dirty="0">
                        <a:latin typeface="Calibri" panose="020F0502020204030204" pitchFamily="34" charset="0"/>
                        <a:cs typeface="Calibri" panose="020F0502020204030204" pitchFamily="34" charset="0"/>
                      </a:endParaRPr>
                    </a:p>
                  </a:txBody>
                  <a:tcPr marT="45733" marB="45733"/>
                </a:tc>
              </a:tr>
              <a:tr h="445866">
                <a:tc>
                  <a:txBody>
                    <a:bodyPr/>
                    <a:lstStyle/>
                    <a:p>
                      <a:pPr algn="ctr"/>
                      <a:r>
                        <a:rPr lang="en-US" sz="2000" dirty="0" smtClean="0">
                          <a:latin typeface="Calibri" panose="020F0502020204030204" pitchFamily="34" charset="0"/>
                          <a:cs typeface="Calibri" panose="020F0502020204030204" pitchFamily="34" charset="0"/>
                        </a:rPr>
                        <a:t>HRA CREDITS</a:t>
                      </a:r>
                      <a:endParaRPr lang="en-US" sz="2000" dirty="0">
                        <a:latin typeface="Calibri" panose="020F0502020204030204" pitchFamily="34" charset="0"/>
                        <a:cs typeface="Calibri" panose="020F0502020204030204" pitchFamily="34" charset="0"/>
                      </a:endParaRPr>
                    </a:p>
                  </a:txBody>
                  <a:tcPr marT="45733" marB="45733"/>
                </a:tc>
                <a:tc>
                  <a:txBody>
                    <a:bodyPr/>
                    <a:lstStyle/>
                    <a:p>
                      <a:pPr algn="ctr"/>
                      <a:r>
                        <a:rPr lang="en-US" sz="2000" dirty="0" smtClean="0">
                          <a:latin typeface="Calibri" panose="020F0502020204030204" pitchFamily="34" charset="0"/>
                          <a:cs typeface="Calibri" panose="020F0502020204030204" pitchFamily="34" charset="0"/>
                        </a:rPr>
                        <a:t>(The Plan Pays)</a:t>
                      </a:r>
                      <a:endParaRPr lang="en-US" sz="2000" dirty="0">
                        <a:latin typeface="Calibri" panose="020F0502020204030204" pitchFamily="34" charset="0"/>
                        <a:cs typeface="Calibri" panose="020F0502020204030204" pitchFamily="34" charset="0"/>
                      </a:endParaRPr>
                    </a:p>
                  </a:txBody>
                  <a:tcPr marT="45733" marB="45733"/>
                </a:tc>
                <a:tc>
                  <a:txBody>
                    <a:bodyPr/>
                    <a:lstStyle/>
                    <a:p>
                      <a:pPr algn="ctr"/>
                      <a:r>
                        <a:rPr lang="en-US" sz="2000" dirty="0" smtClean="0">
                          <a:latin typeface="Calibri" panose="020F0502020204030204" pitchFamily="34" charset="0"/>
                          <a:cs typeface="Calibri" panose="020F0502020204030204" pitchFamily="34" charset="0"/>
                        </a:rPr>
                        <a:t>(The Plan Pays)</a:t>
                      </a:r>
                      <a:endParaRPr lang="en-US" sz="2000" dirty="0">
                        <a:latin typeface="Calibri" panose="020F0502020204030204" pitchFamily="34" charset="0"/>
                        <a:cs typeface="Calibri" panose="020F0502020204030204" pitchFamily="34" charset="0"/>
                      </a:endParaRPr>
                    </a:p>
                  </a:txBody>
                  <a:tcPr marT="45733" marB="45733"/>
                </a:tc>
                <a:tc>
                  <a:txBody>
                    <a:bodyPr/>
                    <a:lstStyle/>
                    <a:p>
                      <a:pPr algn="ctr"/>
                      <a:r>
                        <a:rPr lang="en-US" sz="2000" dirty="0" smtClean="0">
                          <a:latin typeface="Calibri" panose="020F0502020204030204" pitchFamily="34" charset="0"/>
                          <a:cs typeface="Calibri" panose="020F0502020204030204" pitchFamily="34" charset="0"/>
                        </a:rPr>
                        <a:t>(The</a:t>
                      </a:r>
                      <a:r>
                        <a:rPr lang="en-US" sz="2000" baseline="0" dirty="0" smtClean="0">
                          <a:latin typeface="Calibri" panose="020F0502020204030204" pitchFamily="34" charset="0"/>
                          <a:cs typeface="Calibri" panose="020F0502020204030204" pitchFamily="34" charset="0"/>
                        </a:rPr>
                        <a:t> Plan Pays)</a:t>
                      </a:r>
                      <a:endParaRPr lang="en-US" sz="2000" dirty="0">
                        <a:latin typeface="Calibri" panose="020F0502020204030204" pitchFamily="34" charset="0"/>
                        <a:cs typeface="Calibri" panose="020F0502020204030204" pitchFamily="34" charset="0"/>
                      </a:endParaRPr>
                    </a:p>
                  </a:txBody>
                  <a:tcPr marT="45733" marB="45733"/>
                </a:tc>
              </a:tr>
              <a:tr h="445866">
                <a:tc>
                  <a:txBody>
                    <a:bodyPr/>
                    <a:lstStyle/>
                    <a:p>
                      <a:pPr algn="ctr"/>
                      <a:r>
                        <a:rPr lang="en-US" sz="2000" dirty="0" smtClean="0">
                          <a:latin typeface="Calibri" panose="020F0502020204030204" pitchFamily="34" charset="0"/>
                          <a:cs typeface="Calibri" panose="020F0502020204030204" pitchFamily="34" charset="0"/>
                        </a:rPr>
                        <a:t>You</a:t>
                      </a:r>
                      <a:endParaRPr lang="en-US" sz="2000" dirty="0">
                        <a:latin typeface="Calibri" panose="020F0502020204030204" pitchFamily="34" charset="0"/>
                        <a:cs typeface="Calibri" panose="020F0502020204030204" pitchFamily="34" charset="0"/>
                      </a:endParaRPr>
                    </a:p>
                  </a:txBody>
                  <a:tcPr marT="45733" marB="45733"/>
                </a:tc>
                <a:tc>
                  <a:txBody>
                    <a:bodyPr/>
                    <a:lstStyle/>
                    <a:p>
                      <a:pPr algn="ctr"/>
                      <a:r>
                        <a:rPr lang="en-US" sz="2000" u="none" strike="noStrike" kern="1200" baseline="0" dirty="0" smtClean="0">
                          <a:latin typeface="Calibri" panose="020F0502020204030204" pitchFamily="34" charset="0"/>
                          <a:cs typeface="Calibri" panose="020F0502020204030204" pitchFamily="34" charset="0"/>
                        </a:rPr>
                        <a:t>$400</a:t>
                      </a:r>
                      <a:endParaRPr lang="en-US" sz="2000" b="0" i="0" u="none" strike="noStrike" kern="1200" baseline="0" dirty="0" smtClean="0">
                        <a:solidFill>
                          <a:schemeClr val="dk1"/>
                        </a:solidFill>
                        <a:latin typeface="Calibri" panose="020F0502020204030204" pitchFamily="34" charset="0"/>
                        <a:ea typeface="+mn-ea"/>
                        <a:cs typeface="Calibri" panose="020F0502020204030204" pitchFamily="34" charset="0"/>
                      </a:endParaRPr>
                    </a:p>
                  </a:txBody>
                  <a:tcPr marT="45733" marB="45733"/>
                </a:tc>
                <a:tc>
                  <a:txBody>
                    <a:bodyPr/>
                    <a:lstStyle/>
                    <a:p>
                      <a:pPr algn="ctr"/>
                      <a:r>
                        <a:rPr lang="en-US" sz="2000" dirty="0" smtClean="0">
                          <a:latin typeface="Calibri" panose="020F0502020204030204" pitchFamily="34" charset="0"/>
                          <a:cs typeface="Calibri" panose="020F0502020204030204" pitchFamily="34" charset="0"/>
                        </a:rPr>
                        <a:t>$200</a:t>
                      </a:r>
                      <a:endParaRPr lang="en-US" sz="2000" dirty="0">
                        <a:latin typeface="Calibri" panose="020F0502020204030204" pitchFamily="34" charset="0"/>
                        <a:cs typeface="Calibri" panose="020F0502020204030204" pitchFamily="34" charset="0"/>
                      </a:endParaRPr>
                    </a:p>
                  </a:txBody>
                  <a:tcPr marT="45733" marB="45733"/>
                </a:tc>
                <a:tc>
                  <a:txBody>
                    <a:bodyPr/>
                    <a:lstStyle/>
                    <a:p>
                      <a:pPr algn="ctr"/>
                      <a:r>
                        <a:rPr lang="en-US" sz="2000" dirty="0" smtClean="0">
                          <a:latin typeface="Calibri" panose="020F0502020204030204" pitchFamily="34" charset="0"/>
                          <a:cs typeface="Calibri" panose="020F0502020204030204" pitchFamily="34" charset="0"/>
                        </a:rPr>
                        <a:t>$100</a:t>
                      </a:r>
                      <a:endParaRPr lang="en-US" sz="2000" dirty="0">
                        <a:latin typeface="Calibri" panose="020F0502020204030204" pitchFamily="34" charset="0"/>
                        <a:cs typeface="Calibri" panose="020F0502020204030204" pitchFamily="34" charset="0"/>
                      </a:endParaRPr>
                    </a:p>
                  </a:txBody>
                  <a:tcPr marT="45733" marB="45733"/>
                </a:tc>
              </a:tr>
              <a:tr h="701066">
                <a:tc>
                  <a:txBody>
                    <a:bodyPr/>
                    <a:lstStyle/>
                    <a:p>
                      <a:pPr algn="ctr"/>
                      <a:r>
                        <a:rPr lang="en-US" sz="2000" dirty="0" smtClean="0">
                          <a:latin typeface="Calibri" panose="020F0502020204030204" pitchFamily="34" charset="0"/>
                          <a:cs typeface="Calibri" panose="020F0502020204030204" pitchFamily="34" charset="0"/>
                        </a:rPr>
                        <a:t>You and Spouse</a:t>
                      </a:r>
                      <a:endParaRPr lang="en-US" sz="2000" dirty="0">
                        <a:latin typeface="Calibri" panose="020F0502020204030204" pitchFamily="34" charset="0"/>
                        <a:cs typeface="Calibri" panose="020F0502020204030204" pitchFamily="34" charset="0"/>
                      </a:endParaRPr>
                    </a:p>
                  </a:txBody>
                  <a:tcPr marT="45733" marB="45733"/>
                </a:tc>
                <a:tc>
                  <a:txBody>
                    <a:bodyPr/>
                    <a:lstStyle/>
                    <a:p>
                      <a:pPr algn="ctr"/>
                      <a:r>
                        <a:rPr lang="en-US" sz="2000" dirty="0" smtClean="0">
                          <a:latin typeface="Calibri" panose="020F0502020204030204" pitchFamily="34" charset="0"/>
                          <a:cs typeface="Calibri" panose="020F0502020204030204" pitchFamily="34" charset="0"/>
                        </a:rPr>
                        <a:t>$600</a:t>
                      </a:r>
                      <a:endParaRPr lang="en-US" sz="2000" dirty="0">
                        <a:latin typeface="Calibri" panose="020F0502020204030204" pitchFamily="34" charset="0"/>
                        <a:cs typeface="Calibri" panose="020F0502020204030204" pitchFamily="34" charset="0"/>
                      </a:endParaRPr>
                    </a:p>
                  </a:txBody>
                  <a:tcPr marT="45733" marB="45733"/>
                </a:tc>
                <a:tc>
                  <a:txBody>
                    <a:bodyPr/>
                    <a:lstStyle/>
                    <a:p>
                      <a:pPr algn="ctr"/>
                      <a:r>
                        <a:rPr lang="en-US" sz="2000" dirty="0" smtClean="0">
                          <a:latin typeface="Calibri" panose="020F0502020204030204" pitchFamily="34" charset="0"/>
                          <a:cs typeface="Calibri" panose="020F0502020204030204" pitchFamily="34" charset="0"/>
                        </a:rPr>
                        <a:t>$300</a:t>
                      </a:r>
                      <a:endParaRPr lang="en-US" sz="2000" dirty="0">
                        <a:latin typeface="Calibri" panose="020F0502020204030204" pitchFamily="34" charset="0"/>
                        <a:cs typeface="Calibri" panose="020F0502020204030204" pitchFamily="34" charset="0"/>
                      </a:endParaRPr>
                    </a:p>
                  </a:txBody>
                  <a:tcPr marT="45733" marB="45733"/>
                </a:tc>
                <a:tc>
                  <a:txBody>
                    <a:bodyPr/>
                    <a:lstStyle/>
                    <a:p>
                      <a:pPr algn="ctr"/>
                      <a:r>
                        <a:rPr lang="en-US" sz="2000" dirty="0" smtClean="0">
                          <a:latin typeface="Calibri" panose="020F0502020204030204" pitchFamily="34" charset="0"/>
                          <a:cs typeface="Calibri" panose="020F0502020204030204" pitchFamily="34" charset="0"/>
                        </a:rPr>
                        <a:t>$150</a:t>
                      </a:r>
                      <a:endParaRPr lang="en-US" sz="2000" dirty="0">
                        <a:latin typeface="Calibri" panose="020F0502020204030204" pitchFamily="34" charset="0"/>
                        <a:cs typeface="Calibri" panose="020F0502020204030204" pitchFamily="34" charset="0"/>
                      </a:endParaRPr>
                    </a:p>
                  </a:txBody>
                  <a:tcPr marT="45733" marB="45733"/>
                </a:tc>
              </a:tr>
              <a:tr h="445866">
                <a:tc>
                  <a:txBody>
                    <a:bodyPr/>
                    <a:lstStyle/>
                    <a:p>
                      <a:pPr algn="ctr"/>
                      <a:r>
                        <a:rPr lang="en-US" sz="2000" dirty="0" smtClean="0">
                          <a:latin typeface="Calibri" panose="020F0502020204030204" pitchFamily="34" charset="0"/>
                          <a:cs typeface="Calibri" panose="020F0502020204030204" pitchFamily="34" charset="0"/>
                        </a:rPr>
                        <a:t>You and Child</a:t>
                      </a:r>
                      <a:endParaRPr lang="en-US" sz="2000" dirty="0">
                        <a:latin typeface="Calibri" panose="020F0502020204030204" pitchFamily="34" charset="0"/>
                        <a:cs typeface="Calibri" panose="020F0502020204030204" pitchFamily="34" charset="0"/>
                      </a:endParaRPr>
                    </a:p>
                  </a:txBody>
                  <a:tcPr marT="45733" marB="45733"/>
                </a:tc>
                <a:tc>
                  <a:txBody>
                    <a:bodyPr/>
                    <a:lstStyle/>
                    <a:p>
                      <a:pPr algn="ctr"/>
                      <a:r>
                        <a:rPr lang="en-US" sz="2000" dirty="0" smtClean="0">
                          <a:latin typeface="Calibri" panose="020F0502020204030204" pitchFamily="34" charset="0"/>
                          <a:cs typeface="Calibri" panose="020F0502020204030204" pitchFamily="34" charset="0"/>
                        </a:rPr>
                        <a:t>$600</a:t>
                      </a:r>
                      <a:endParaRPr lang="en-US" sz="2000" dirty="0">
                        <a:latin typeface="Calibri" panose="020F0502020204030204" pitchFamily="34" charset="0"/>
                        <a:cs typeface="Calibri" panose="020F0502020204030204" pitchFamily="34" charset="0"/>
                      </a:endParaRPr>
                    </a:p>
                  </a:txBody>
                  <a:tcPr marT="45733" marB="45733"/>
                </a:tc>
                <a:tc>
                  <a:txBody>
                    <a:bodyPr/>
                    <a:lstStyle/>
                    <a:p>
                      <a:pPr algn="ctr"/>
                      <a:r>
                        <a:rPr lang="en-US" sz="2000" dirty="0" smtClean="0">
                          <a:latin typeface="Calibri" panose="020F0502020204030204" pitchFamily="34" charset="0"/>
                          <a:cs typeface="Calibri" panose="020F0502020204030204" pitchFamily="34" charset="0"/>
                        </a:rPr>
                        <a:t>$300</a:t>
                      </a:r>
                      <a:endParaRPr lang="en-US" sz="2000" dirty="0">
                        <a:latin typeface="Calibri" panose="020F0502020204030204" pitchFamily="34" charset="0"/>
                        <a:cs typeface="Calibri" panose="020F0502020204030204" pitchFamily="34" charset="0"/>
                      </a:endParaRPr>
                    </a:p>
                  </a:txBody>
                  <a:tcPr marT="45733" marB="45733"/>
                </a:tc>
                <a:tc>
                  <a:txBody>
                    <a:bodyPr/>
                    <a:lstStyle/>
                    <a:p>
                      <a:pPr algn="ctr"/>
                      <a:r>
                        <a:rPr lang="en-US" sz="2000" dirty="0" smtClean="0">
                          <a:latin typeface="Calibri" panose="020F0502020204030204" pitchFamily="34" charset="0"/>
                          <a:cs typeface="Calibri" panose="020F0502020204030204" pitchFamily="34" charset="0"/>
                        </a:rPr>
                        <a:t>$150</a:t>
                      </a:r>
                      <a:endParaRPr lang="en-US" sz="2000" dirty="0">
                        <a:latin typeface="Calibri" panose="020F0502020204030204" pitchFamily="34" charset="0"/>
                        <a:cs typeface="Calibri" panose="020F0502020204030204" pitchFamily="34" charset="0"/>
                      </a:endParaRPr>
                    </a:p>
                  </a:txBody>
                  <a:tcPr marT="45733" marB="45733"/>
                </a:tc>
              </a:tr>
              <a:tr h="445866">
                <a:tc>
                  <a:txBody>
                    <a:bodyPr/>
                    <a:lstStyle/>
                    <a:p>
                      <a:pPr algn="ctr"/>
                      <a:r>
                        <a:rPr lang="en-US" sz="2000" dirty="0" smtClean="0">
                          <a:latin typeface="Calibri" panose="020F0502020204030204" pitchFamily="34" charset="0"/>
                          <a:cs typeface="Calibri" panose="020F0502020204030204" pitchFamily="34" charset="0"/>
                        </a:rPr>
                        <a:t>You and Family</a:t>
                      </a:r>
                      <a:endParaRPr lang="en-US" sz="2000" dirty="0">
                        <a:latin typeface="Calibri" panose="020F0502020204030204" pitchFamily="34" charset="0"/>
                        <a:cs typeface="Calibri" panose="020F0502020204030204" pitchFamily="34" charset="0"/>
                      </a:endParaRPr>
                    </a:p>
                  </a:txBody>
                  <a:tcPr marT="45733" marB="45733"/>
                </a:tc>
                <a:tc>
                  <a:txBody>
                    <a:bodyPr/>
                    <a:lstStyle/>
                    <a:p>
                      <a:pPr algn="ctr"/>
                      <a:r>
                        <a:rPr lang="en-US" sz="2000" dirty="0" smtClean="0">
                          <a:latin typeface="Calibri" panose="020F0502020204030204" pitchFamily="34" charset="0"/>
                          <a:cs typeface="Calibri" panose="020F0502020204030204" pitchFamily="34" charset="0"/>
                        </a:rPr>
                        <a:t>$800</a:t>
                      </a:r>
                      <a:endParaRPr lang="en-US" sz="2000" dirty="0">
                        <a:latin typeface="Calibri" panose="020F0502020204030204" pitchFamily="34" charset="0"/>
                        <a:cs typeface="Calibri" panose="020F0502020204030204" pitchFamily="34" charset="0"/>
                      </a:endParaRPr>
                    </a:p>
                  </a:txBody>
                  <a:tcPr marT="45733" marB="45733"/>
                </a:tc>
                <a:tc>
                  <a:txBody>
                    <a:bodyPr/>
                    <a:lstStyle/>
                    <a:p>
                      <a:pPr algn="ctr"/>
                      <a:r>
                        <a:rPr lang="en-US" sz="2000" dirty="0" smtClean="0">
                          <a:latin typeface="Calibri" panose="020F0502020204030204" pitchFamily="34" charset="0"/>
                          <a:cs typeface="Calibri" panose="020F0502020204030204" pitchFamily="34" charset="0"/>
                        </a:rPr>
                        <a:t>$400</a:t>
                      </a:r>
                      <a:endParaRPr lang="en-US" sz="2000" dirty="0">
                        <a:latin typeface="Calibri" panose="020F0502020204030204" pitchFamily="34" charset="0"/>
                        <a:cs typeface="Calibri" panose="020F0502020204030204" pitchFamily="34" charset="0"/>
                      </a:endParaRPr>
                    </a:p>
                  </a:txBody>
                  <a:tcPr marT="45733" marB="45733"/>
                </a:tc>
                <a:tc>
                  <a:txBody>
                    <a:bodyPr/>
                    <a:lstStyle/>
                    <a:p>
                      <a:pPr algn="ctr"/>
                      <a:r>
                        <a:rPr lang="en-US" sz="2000" dirty="0" smtClean="0">
                          <a:latin typeface="Calibri" panose="020F0502020204030204" pitchFamily="34" charset="0"/>
                          <a:cs typeface="Calibri" panose="020F0502020204030204" pitchFamily="34" charset="0"/>
                        </a:rPr>
                        <a:t>$200</a:t>
                      </a:r>
                      <a:endParaRPr lang="en-US" sz="2000" dirty="0">
                        <a:latin typeface="Calibri" panose="020F0502020204030204" pitchFamily="34" charset="0"/>
                        <a:cs typeface="Calibri" panose="020F0502020204030204" pitchFamily="34" charset="0"/>
                      </a:endParaRPr>
                    </a:p>
                  </a:txBody>
                  <a:tcPr marT="45733" marB="45733"/>
                </a:tc>
              </a:tr>
            </a:tbl>
          </a:graphicData>
        </a:graphic>
      </p:graphicFrame>
      <p:sp>
        <p:nvSpPr>
          <p:cNvPr id="5" name="Title 1"/>
          <p:cNvSpPr txBox="1">
            <a:spLocks/>
          </p:cNvSpPr>
          <p:nvPr/>
        </p:nvSpPr>
        <p:spPr>
          <a:xfrm>
            <a:off x="628649" y="861128"/>
            <a:ext cx="7886700" cy="470895"/>
          </a:xfrm>
          <a:prstGeom prst="rect">
            <a:avLst/>
          </a:prstGeom>
        </p:spPr>
        <p:txBody>
          <a:bodyPr vert="horz" lIns="91380" tIns="45692" rIns="91380" bIns="45692" numCol="1" rtlCol="0" anchor="ctr">
            <a:normAutofit/>
          </a:bodyPr>
          <a:lstStyle>
            <a:lvl1pPr algn="l" defTabSz="685800" rtl="0" eaLnBrk="1" latinLnBrk="0" hangingPunct="1">
              <a:lnSpc>
                <a:spcPct val="90000"/>
              </a:lnSpc>
              <a:spcBef>
                <a:spcPct val="0"/>
              </a:spcBef>
              <a:buNone/>
              <a:defRPr sz="3300" kern="1200">
                <a:solidFill>
                  <a:schemeClr val="tx1"/>
                </a:solidFill>
                <a:latin typeface="Calibri" charset="0"/>
                <a:ea typeface="Calibri" charset="0"/>
                <a:cs typeface="Calibri" charset="0"/>
              </a:defRPr>
            </a:lvl1pPr>
          </a:lstStyle>
          <a:p>
            <a:pPr algn="ctr"/>
            <a:r>
              <a:rPr lang="en-US" sz="2000" spc="600" dirty="0" smtClean="0">
                <a:solidFill>
                  <a:prstClr val="black"/>
                </a:solidFill>
              </a:rPr>
              <a:t>2022 BENEFITS</a:t>
            </a:r>
            <a:endParaRPr lang="en-US" sz="2000" spc="600" dirty="0">
              <a:solidFill>
                <a:prstClr val="black"/>
              </a:solidFill>
            </a:endParaRPr>
          </a:p>
        </p:txBody>
      </p:sp>
      <p:sp>
        <p:nvSpPr>
          <p:cNvPr id="6" name="Rectangle 5"/>
          <p:cNvSpPr/>
          <p:nvPr/>
        </p:nvSpPr>
        <p:spPr>
          <a:xfrm>
            <a:off x="628670" y="5597504"/>
            <a:ext cx="7886699" cy="646274"/>
          </a:xfrm>
          <a:prstGeom prst="rect">
            <a:avLst/>
          </a:prstGeom>
        </p:spPr>
        <p:txBody>
          <a:bodyPr wrap="square" lIns="91380" tIns="45692" rIns="91380" bIns="45692" numCol="1">
            <a:spAutoFit/>
          </a:bodyPr>
          <a:lstStyle/>
          <a:p>
            <a:pPr algn="ctr"/>
            <a:r>
              <a:rPr lang="en-US" b="1" dirty="0">
                <a:solidFill>
                  <a:srgbClr val="BF2E1A"/>
                </a:solidFill>
                <a:latin typeface="Calibri" panose="020F0502020204030204" pitchFamily="34" charset="0"/>
                <a:cs typeface="Calibri" panose="020F0502020204030204" pitchFamily="34" charset="0"/>
              </a:rPr>
              <a:t>HRA Credits are Pro-Rated to the Number of Months in The Plan.</a:t>
            </a:r>
          </a:p>
          <a:p>
            <a:pPr algn="ctr"/>
            <a:r>
              <a:rPr lang="en-US" b="1" dirty="0">
                <a:solidFill>
                  <a:srgbClr val="BF2E1A"/>
                </a:solidFill>
                <a:latin typeface="Calibri" panose="020F0502020204030204" pitchFamily="34" charset="0"/>
                <a:cs typeface="Calibri" panose="020F0502020204030204" pitchFamily="34" charset="0"/>
              </a:rPr>
              <a:t>1 / 4 of the above for October - December</a:t>
            </a:r>
          </a:p>
        </p:txBody>
      </p:sp>
    </p:spTree>
    <p:extLst>
      <p:ext uri="{BB962C8B-B14F-4D97-AF65-F5344CB8AC3E}">
        <p14:creationId xmlns:p14="http://schemas.microsoft.com/office/powerpoint/2010/main" val="140476404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4378" y="685800"/>
            <a:ext cx="7886700" cy="1325563"/>
          </a:xfrm>
        </p:spPr>
        <p:txBody>
          <a:bodyPr numCol="1">
            <a:normAutofit/>
          </a:bodyPr>
          <a:lstStyle/>
          <a:p>
            <a:r>
              <a:rPr lang="en-US" sz="3200" b="1" dirty="0">
                <a:solidFill>
                  <a:srgbClr val="367BBA"/>
                </a:solidFill>
              </a:rPr>
              <a:t>Low Medical </a:t>
            </a:r>
            <a:r>
              <a:rPr lang="en-US" sz="3200" b="1" dirty="0" smtClean="0">
                <a:solidFill>
                  <a:srgbClr val="367BBA"/>
                </a:solidFill>
              </a:rPr>
              <a:t>Expenses</a:t>
            </a:r>
            <a:endParaRPr lang="en-US" sz="3200" b="1" dirty="0">
              <a:solidFill>
                <a:srgbClr val="367BBA"/>
              </a:solidFill>
            </a:endParaRPr>
          </a:p>
        </p:txBody>
      </p:sp>
      <p:sp>
        <p:nvSpPr>
          <p:cNvPr id="4" name="TextBox 3"/>
          <p:cNvSpPr txBox="1"/>
          <p:nvPr/>
        </p:nvSpPr>
        <p:spPr>
          <a:xfrm>
            <a:off x="628651" y="5484698"/>
            <a:ext cx="311455" cy="369275"/>
          </a:xfrm>
          <a:prstGeom prst="rect">
            <a:avLst/>
          </a:prstGeom>
          <a:noFill/>
        </p:spPr>
        <p:txBody>
          <a:bodyPr wrap="square" lIns="91380" tIns="45692" rIns="91380" bIns="45692" numCol="1" rtlCol="0">
            <a:spAutoFit/>
          </a:bodyPr>
          <a:lstStyle/>
          <a:p>
            <a:endParaRPr lang="en-US" dirty="0">
              <a:solidFill>
                <a:prstClr val="black"/>
              </a:solidFill>
            </a:endParaRPr>
          </a:p>
        </p:txBody>
      </p:sp>
      <p:sp>
        <p:nvSpPr>
          <p:cNvPr id="6" name="TextBox 12"/>
          <p:cNvSpPr txBox="1">
            <a:spLocks noChangeArrowheads="1"/>
          </p:cNvSpPr>
          <p:nvPr/>
        </p:nvSpPr>
        <p:spPr>
          <a:xfrm>
            <a:off x="762606" y="5870149"/>
            <a:ext cx="7620000" cy="584719"/>
          </a:xfrm>
          <a:prstGeom prst="rect">
            <a:avLst/>
          </a:prstGeom>
          <a:noFill/>
          <a:ln>
            <a:noFill/>
          </a:ln>
        </p:spPr>
        <p:txBody>
          <a:bodyPr lIns="91380" tIns="45692" rIns="91380" bIns="45692" numCol="1">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1600" b="1" dirty="0">
                <a:solidFill>
                  <a:srgbClr val="FF0000"/>
                </a:solidFill>
                <a:latin typeface="Calibri" panose="020F0502020204030204" pitchFamily="34" charset="0"/>
                <a:cs typeface="Calibri" panose="020F0502020204030204" pitchFamily="34" charset="0"/>
              </a:rPr>
              <a:t>The Bronze and HDHP plan will most likely provide a better financial result for lower medical expense due to the premium savings.  </a:t>
            </a:r>
          </a:p>
        </p:txBody>
      </p:sp>
      <p:cxnSp>
        <p:nvCxnSpPr>
          <p:cNvPr id="7" name="Straight Arrow Connector 6"/>
          <p:cNvCxnSpPr/>
          <p:nvPr/>
        </p:nvCxnSpPr>
        <p:spPr>
          <a:xfrm>
            <a:off x="1143000" y="2667000"/>
            <a:ext cx="2557670" cy="0"/>
          </a:xfrm>
          <a:prstGeom prst="straightConnector1">
            <a:avLst/>
          </a:prstGeom>
          <a:ln w="47625">
            <a:solidFill>
              <a:srgbClr val="FF0000"/>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9" name="Table 8"/>
          <p:cNvGraphicFramePr>
            <a:graphicFrameLocks noGrp="1"/>
          </p:cNvGraphicFramePr>
          <p:nvPr>
            <p:extLst>
              <p:ext uri="{D42A27DB-BD31-4B8C-83A1-F6EECF244321}">
                <p14:modId xmlns:p14="http://schemas.microsoft.com/office/powerpoint/2010/main" val="328372733"/>
              </p:ext>
            </p:extLst>
          </p:nvPr>
        </p:nvGraphicFramePr>
        <p:xfrm>
          <a:off x="348340" y="1622386"/>
          <a:ext cx="8581861" cy="4101379"/>
        </p:xfrm>
        <a:graphic>
          <a:graphicData uri="http://schemas.openxmlformats.org/drawingml/2006/table">
            <a:tbl>
              <a:tblPr/>
              <a:tblGrid>
                <a:gridCol w="1627555"/>
                <a:gridCol w="971060"/>
                <a:gridCol w="971060"/>
                <a:gridCol w="889000"/>
                <a:gridCol w="989012"/>
                <a:gridCol w="971060"/>
                <a:gridCol w="1068959"/>
                <a:gridCol w="1094155"/>
              </a:tblGrid>
              <a:tr h="373754">
                <a:tc gridSpan="8">
                  <a:txBody>
                    <a:bodyPr/>
                    <a:lstStyle/>
                    <a:p>
                      <a:pPr algn="ctr" fontAlgn="b"/>
                      <a:r>
                        <a:rPr lang="en-US" sz="2000" b="1" i="0" u="none" strike="noStrike" dirty="0">
                          <a:solidFill>
                            <a:srgbClr val="16365C"/>
                          </a:solidFill>
                          <a:effectLst/>
                          <a:latin typeface="Calibri"/>
                        </a:rPr>
                        <a:t>$1000 Expense = 3 Primary Doctor $75, 2 Specialist $150, Hospital $475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hMerge="1">
                  <a:txBody>
                    <a:bodyPr/>
                    <a:lstStyle/>
                    <a:p>
                      <a:pPr algn="l" fontAlgn="b"/>
                      <a:endParaRPr lang="en-US" sz="1800" b="1" i="0" u="none" strike="noStrike" dirty="0">
                        <a:solidFill>
                          <a:srgbClr val="16365C"/>
                        </a:solidFill>
                        <a:effectLst/>
                        <a:latin typeface="Calibri"/>
                      </a:endParaRP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524012">
                <a:tc>
                  <a:txBody>
                    <a:bodyPr/>
                    <a:lstStyle/>
                    <a:p>
                      <a:pPr algn="l" fontAlgn="b"/>
                      <a:r>
                        <a:rPr lang="en-US" sz="1600" b="1" i="1" u="none" strike="noStrike" dirty="0">
                          <a:solidFill>
                            <a:srgbClr val="000000"/>
                          </a:solidFill>
                          <a:effectLst/>
                          <a:latin typeface="Calibri"/>
                        </a:rPr>
                        <a:t>Employee Only</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dirty="0">
                          <a:solidFill>
                            <a:srgbClr val="000000"/>
                          </a:solidFill>
                          <a:effectLst/>
                          <a:latin typeface="Calibri"/>
                        </a:rPr>
                        <a:t>Gold</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dirty="0">
                          <a:solidFill>
                            <a:srgbClr val="000000"/>
                          </a:solidFill>
                          <a:effectLst/>
                          <a:latin typeface="Calibri"/>
                        </a:rPr>
                        <a:t>Silver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dirty="0">
                          <a:solidFill>
                            <a:srgbClr val="000000"/>
                          </a:solidFill>
                          <a:effectLst/>
                          <a:latin typeface="Calibri"/>
                        </a:rPr>
                        <a:t>Bronze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dirty="0">
                          <a:solidFill>
                            <a:srgbClr val="000000"/>
                          </a:solidFill>
                          <a:effectLst/>
                          <a:latin typeface="Calibri"/>
                        </a:rPr>
                        <a:t>BCBS HMO</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a:solidFill>
                            <a:srgbClr val="000000"/>
                          </a:solidFill>
                          <a:effectLst/>
                          <a:latin typeface="Calibri"/>
                        </a:rPr>
                        <a:t>UHC HMO</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a:solidFill>
                            <a:srgbClr val="000000"/>
                          </a:solidFill>
                          <a:effectLst/>
                          <a:latin typeface="Calibri"/>
                        </a:rPr>
                        <a:t>Kaiser HMO</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dirty="0">
                          <a:solidFill>
                            <a:srgbClr val="000000"/>
                          </a:solidFill>
                          <a:effectLst/>
                          <a:latin typeface="Calibri"/>
                        </a:rPr>
                        <a:t>UHC HDHP</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55957">
                <a:tc>
                  <a:txBody>
                    <a:bodyPr/>
                    <a:lstStyle/>
                    <a:p>
                      <a:pPr algn="l" fontAlgn="b"/>
                      <a:r>
                        <a:rPr lang="en-US" sz="1600" b="1" i="0" u="none" strike="noStrike" dirty="0">
                          <a:solidFill>
                            <a:srgbClr val="000000"/>
                          </a:solidFill>
                          <a:effectLst/>
                          <a:latin typeface="Calibri"/>
                        </a:rPr>
                        <a:t>Annual Premium</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Calibri"/>
                        </a:rPr>
                        <a:t>$</a:t>
                      </a:r>
                      <a:r>
                        <a:rPr lang="en-US" sz="1600" b="0" i="0" u="none" strike="noStrike" dirty="0" smtClean="0">
                          <a:solidFill>
                            <a:srgbClr val="000000"/>
                          </a:solidFill>
                          <a:effectLst/>
                          <a:latin typeface="Calibri"/>
                        </a:rPr>
                        <a:t>2,108.16 </a:t>
                      </a:r>
                      <a:endParaRPr lang="en-US" sz="1600" b="0" i="0" u="none" strike="noStrike" dirty="0">
                        <a:solidFill>
                          <a:srgbClr val="000000"/>
                        </a:solidFill>
                        <a:effectLst/>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Calibri"/>
                        </a:rPr>
                        <a:t>$</a:t>
                      </a:r>
                      <a:r>
                        <a:rPr lang="en-US" sz="1600" b="0" i="0" u="none" strike="noStrike" dirty="0" smtClean="0">
                          <a:solidFill>
                            <a:srgbClr val="000000"/>
                          </a:solidFill>
                          <a:effectLst/>
                          <a:latin typeface="Calibri"/>
                        </a:rPr>
                        <a:t>1,371.84 </a:t>
                      </a:r>
                      <a:endParaRPr lang="en-US" sz="1600" b="0" i="0" u="none" strike="noStrike" dirty="0">
                        <a:solidFill>
                          <a:srgbClr val="000000"/>
                        </a:solidFill>
                        <a:effectLst/>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smtClean="0">
                          <a:solidFill>
                            <a:srgbClr val="000000"/>
                          </a:solidFill>
                          <a:effectLst/>
                          <a:latin typeface="Calibri"/>
                        </a:rPr>
                        <a:t>$918.96</a:t>
                      </a:r>
                      <a:endParaRPr lang="en-US" sz="1600" b="0" i="0" u="none" strike="noStrike" dirty="0">
                        <a:solidFill>
                          <a:srgbClr val="000000"/>
                        </a:solidFill>
                        <a:effectLst/>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600" b="0" i="0" u="none" strike="noStrike" dirty="0">
                          <a:solidFill>
                            <a:srgbClr val="000000"/>
                          </a:solidFill>
                          <a:effectLst/>
                          <a:latin typeface="Calibri"/>
                        </a:rPr>
                        <a:t>$</a:t>
                      </a:r>
                      <a:r>
                        <a:rPr lang="en-US" sz="1600" b="0" i="0" u="none" strike="noStrike" dirty="0" smtClean="0">
                          <a:solidFill>
                            <a:srgbClr val="000000"/>
                          </a:solidFill>
                          <a:effectLst/>
                          <a:latin typeface="Calibri"/>
                        </a:rPr>
                        <a:t>1,716.36 </a:t>
                      </a:r>
                      <a:endParaRPr lang="en-US" sz="1600" b="0" i="0" u="none" strike="noStrike" dirty="0">
                        <a:solidFill>
                          <a:srgbClr val="000000"/>
                        </a:solidFill>
                        <a:effectLst/>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Calibri"/>
                        </a:rPr>
                        <a:t>$</a:t>
                      </a:r>
                      <a:r>
                        <a:rPr lang="en-US" sz="1600" b="0" i="0" u="none" strike="noStrike" dirty="0" smtClean="0">
                          <a:solidFill>
                            <a:srgbClr val="000000"/>
                          </a:solidFill>
                          <a:effectLst/>
                          <a:latin typeface="Calibri"/>
                        </a:rPr>
                        <a:t>2,093.88 </a:t>
                      </a:r>
                      <a:endParaRPr lang="en-US" sz="1600" b="0" i="0" u="none" strike="noStrike" dirty="0">
                        <a:solidFill>
                          <a:srgbClr val="000000"/>
                        </a:solidFill>
                        <a:effectLst/>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Calibri"/>
                        </a:rPr>
                        <a:t>$</a:t>
                      </a:r>
                      <a:r>
                        <a:rPr lang="en-US" sz="1600" b="0" i="0" u="none" strike="noStrike" dirty="0" smtClean="0">
                          <a:solidFill>
                            <a:srgbClr val="000000"/>
                          </a:solidFill>
                          <a:effectLst/>
                          <a:latin typeface="Calibri"/>
                        </a:rPr>
                        <a:t>1,849.56 </a:t>
                      </a:r>
                      <a:endParaRPr lang="en-US" sz="1600" b="0" i="0" u="none" strike="noStrike" dirty="0">
                        <a:solidFill>
                          <a:srgbClr val="000000"/>
                        </a:solidFill>
                        <a:effectLst/>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smtClean="0">
                          <a:solidFill>
                            <a:srgbClr val="000000"/>
                          </a:solidFill>
                          <a:effectLst/>
                          <a:latin typeface="Calibri"/>
                        </a:rPr>
                        <a:t>$741.96</a:t>
                      </a:r>
                      <a:endParaRPr lang="en-US" sz="1600" b="0" i="0" u="none" strike="noStrike" dirty="0">
                        <a:solidFill>
                          <a:srgbClr val="000000"/>
                        </a:solidFill>
                        <a:effectLst/>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55957">
                <a:tc>
                  <a:txBody>
                    <a:bodyPr/>
                    <a:lstStyle/>
                    <a:p>
                      <a:pPr algn="l" fontAlgn="b"/>
                      <a:r>
                        <a:rPr lang="en-US" sz="1600" b="1" i="0" u="none" strike="noStrike" dirty="0">
                          <a:solidFill>
                            <a:srgbClr val="000000"/>
                          </a:solidFill>
                          <a:effectLst/>
                          <a:latin typeface="Calibri"/>
                        </a:rPr>
                        <a:t>Used Deductible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a:rPr>
                        <a:t>$1,000.00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a:rPr>
                        <a:t>$1,000.00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a:rPr>
                        <a:t>$1,000.00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a:rPr>
                        <a:t>$475.00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Calibri"/>
                        </a:rPr>
                        <a:t>$475.00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a:rPr>
                        <a:t>$1,000.00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55957">
                <a:tc>
                  <a:txBody>
                    <a:bodyPr/>
                    <a:lstStyle/>
                    <a:p>
                      <a:pPr algn="l" fontAlgn="b"/>
                      <a:r>
                        <a:rPr lang="en-US" sz="1600" b="1" i="0" u="none" strike="noStrike" dirty="0" err="1">
                          <a:solidFill>
                            <a:srgbClr val="000000"/>
                          </a:solidFill>
                          <a:effectLst/>
                          <a:latin typeface="Calibri"/>
                        </a:rPr>
                        <a:t>CoPays</a:t>
                      </a:r>
                      <a:endParaRPr lang="en-US" sz="1600" b="1" i="0" u="none" strike="noStrike" dirty="0">
                        <a:solidFill>
                          <a:srgbClr val="000000"/>
                        </a:solidFill>
                        <a:effectLst/>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a:rPr>
                        <a:t>$195.00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Calibri"/>
                        </a:rPr>
                        <a:t>$195.00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Calibri"/>
                        </a:rPr>
                        <a:t>$195.00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55957">
                <a:tc>
                  <a:txBody>
                    <a:bodyPr/>
                    <a:lstStyle/>
                    <a:p>
                      <a:pPr algn="l" fontAlgn="b"/>
                      <a:r>
                        <a:rPr lang="en-US" sz="1600" b="1" i="0" u="none" strike="noStrike" dirty="0">
                          <a:solidFill>
                            <a:srgbClr val="000000"/>
                          </a:solidFill>
                          <a:effectLst/>
                          <a:latin typeface="Calibri"/>
                        </a:rPr>
                        <a:t>HRA Credit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a:solidFill>
                            <a:srgbClr val="000000"/>
                          </a:solidFill>
                          <a:effectLst/>
                          <a:latin typeface="Calibri"/>
                        </a:rPr>
                        <a:t>-$400.00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a:solidFill>
                            <a:srgbClr val="000000"/>
                          </a:solidFill>
                          <a:effectLst/>
                          <a:latin typeface="Calibri"/>
                        </a:rPr>
                        <a:t>-$200.00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a:solidFill>
                            <a:srgbClr val="000000"/>
                          </a:solidFill>
                          <a:effectLst/>
                          <a:latin typeface="Calibri"/>
                        </a:rPr>
                        <a:t>-$100.00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dirty="0">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dirty="0">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dirty="0">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55957">
                <a:tc>
                  <a:txBody>
                    <a:bodyPr/>
                    <a:lstStyle/>
                    <a:p>
                      <a:pPr algn="l" fontAlgn="b"/>
                      <a:r>
                        <a:rPr lang="en-US" sz="1600" b="1" i="0" u="none" strike="noStrike" dirty="0" err="1">
                          <a:solidFill>
                            <a:srgbClr val="000000"/>
                          </a:solidFill>
                          <a:effectLst/>
                          <a:latin typeface="Calibri"/>
                        </a:rPr>
                        <a:t>CoInsurance</a:t>
                      </a:r>
                      <a:endParaRPr lang="en-US" sz="1600" b="1" i="0" u="none" strike="noStrike" dirty="0">
                        <a:solidFill>
                          <a:srgbClr val="000000"/>
                        </a:solidFill>
                        <a:effectLst/>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dirty="0">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dirty="0">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dirty="0">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55957">
                <a:tc>
                  <a:txBody>
                    <a:bodyPr/>
                    <a:lstStyle/>
                    <a:p>
                      <a:pPr algn="l" fontAlgn="b"/>
                      <a:r>
                        <a:rPr lang="en-US" sz="1600" b="1" i="0" u="none" strike="noStrike" dirty="0">
                          <a:solidFill>
                            <a:srgbClr val="000000"/>
                          </a:solidFill>
                          <a:effectLst/>
                          <a:latin typeface="Calibri"/>
                        </a:rPr>
                        <a:t>Out of Pocket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dirty="0">
                          <a:solidFill>
                            <a:srgbClr val="000000"/>
                          </a:solidFill>
                          <a:effectLst/>
                          <a:latin typeface="Calibri"/>
                        </a:rPr>
                        <a:t>$</a:t>
                      </a:r>
                      <a:r>
                        <a:rPr lang="en-US" sz="1600" b="0" i="0" u="none" strike="noStrike" dirty="0" smtClean="0">
                          <a:solidFill>
                            <a:srgbClr val="000000"/>
                          </a:solidFill>
                          <a:effectLst/>
                          <a:latin typeface="Calibri"/>
                        </a:rPr>
                        <a:t>2,708.16</a:t>
                      </a:r>
                      <a:endParaRPr lang="en-US" sz="1600" b="0" i="0" u="none" strike="noStrike" dirty="0">
                        <a:solidFill>
                          <a:srgbClr val="000000"/>
                        </a:solidFill>
                        <a:effectLst/>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dirty="0">
                          <a:solidFill>
                            <a:srgbClr val="000000"/>
                          </a:solidFill>
                          <a:effectLst/>
                          <a:latin typeface="Calibri"/>
                        </a:rPr>
                        <a:t>$</a:t>
                      </a:r>
                      <a:r>
                        <a:rPr lang="en-US" sz="1600" b="0" i="0" u="none" strike="noStrike" dirty="0" smtClean="0">
                          <a:solidFill>
                            <a:srgbClr val="000000"/>
                          </a:solidFill>
                          <a:effectLst/>
                          <a:latin typeface="Calibri"/>
                        </a:rPr>
                        <a:t>2,171.84</a:t>
                      </a:r>
                      <a:endParaRPr lang="en-US" sz="1600" b="0" i="0" u="none" strike="noStrike" dirty="0">
                        <a:solidFill>
                          <a:srgbClr val="000000"/>
                        </a:solidFill>
                        <a:effectLst/>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dirty="0">
                          <a:solidFill>
                            <a:srgbClr val="000000"/>
                          </a:solidFill>
                          <a:effectLst/>
                          <a:latin typeface="Calibri"/>
                        </a:rPr>
                        <a:t>$</a:t>
                      </a:r>
                      <a:r>
                        <a:rPr lang="en-US" sz="1600" b="0" i="0" u="none" strike="noStrike" dirty="0" smtClean="0">
                          <a:solidFill>
                            <a:srgbClr val="000000"/>
                          </a:solidFill>
                          <a:effectLst/>
                          <a:latin typeface="Calibri"/>
                        </a:rPr>
                        <a:t>1,918.96</a:t>
                      </a:r>
                      <a:endParaRPr lang="en-US" sz="1600" b="0" i="0" u="none" strike="noStrike" dirty="0">
                        <a:solidFill>
                          <a:srgbClr val="000000"/>
                        </a:solidFill>
                        <a:effectLst/>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sz="1600" b="0" i="0" u="none" strike="noStrike" dirty="0">
                          <a:solidFill>
                            <a:srgbClr val="000000"/>
                          </a:solidFill>
                          <a:effectLst/>
                          <a:latin typeface="Calibri"/>
                        </a:rPr>
                        <a:t>$</a:t>
                      </a:r>
                      <a:r>
                        <a:rPr lang="en-US" sz="1600" b="0" i="0" u="none" strike="noStrike" dirty="0" smtClean="0">
                          <a:solidFill>
                            <a:srgbClr val="000000"/>
                          </a:solidFill>
                          <a:effectLst/>
                          <a:latin typeface="Calibri"/>
                        </a:rPr>
                        <a:t>2,386.36</a:t>
                      </a:r>
                      <a:endParaRPr lang="en-US" sz="1600" b="0" i="0" u="none" strike="noStrike" dirty="0">
                        <a:solidFill>
                          <a:srgbClr val="000000"/>
                        </a:solidFill>
                        <a:effectLst/>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dirty="0">
                          <a:solidFill>
                            <a:srgbClr val="000000"/>
                          </a:solidFill>
                          <a:effectLst/>
                          <a:latin typeface="Calibri"/>
                        </a:rPr>
                        <a:t>$</a:t>
                      </a:r>
                      <a:r>
                        <a:rPr lang="en-US" sz="1600" b="0" i="0" u="none" strike="noStrike" dirty="0" smtClean="0">
                          <a:solidFill>
                            <a:srgbClr val="000000"/>
                          </a:solidFill>
                          <a:effectLst/>
                          <a:latin typeface="Calibri"/>
                        </a:rPr>
                        <a:t>2,763.88</a:t>
                      </a:r>
                      <a:endParaRPr lang="en-US" sz="1600" b="0" i="0" u="none" strike="noStrike" dirty="0">
                        <a:solidFill>
                          <a:srgbClr val="000000"/>
                        </a:solidFill>
                        <a:effectLst/>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dirty="0" smtClean="0">
                          <a:solidFill>
                            <a:srgbClr val="000000"/>
                          </a:solidFill>
                          <a:effectLst/>
                          <a:latin typeface="Calibri"/>
                        </a:rPr>
                        <a:t>$2044.56</a:t>
                      </a:r>
                      <a:endParaRPr lang="en-US" sz="1600" b="0" i="0" u="none" strike="noStrike" dirty="0">
                        <a:solidFill>
                          <a:srgbClr val="000000"/>
                        </a:solidFill>
                        <a:effectLst/>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dirty="0">
                          <a:solidFill>
                            <a:srgbClr val="000000"/>
                          </a:solidFill>
                          <a:effectLst/>
                          <a:latin typeface="Calibri"/>
                        </a:rPr>
                        <a:t>$</a:t>
                      </a:r>
                      <a:r>
                        <a:rPr lang="en-US" sz="1600" b="0" i="0" u="none" strike="noStrike" dirty="0" smtClean="0">
                          <a:solidFill>
                            <a:srgbClr val="000000"/>
                          </a:solidFill>
                          <a:effectLst/>
                          <a:latin typeface="Calibri"/>
                        </a:rPr>
                        <a:t>1,741.96 </a:t>
                      </a:r>
                      <a:endParaRPr lang="en-US" sz="1600" b="0" i="0" u="none" strike="noStrike" dirty="0">
                        <a:solidFill>
                          <a:srgbClr val="000000"/>
                        </a:solidFill>
                        <a:effectLst/>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355957">
                <a:tc>
                  <a:txBody>
                    <a:bodyPr/>
                    <a:lstStyle/>
                    <a:p>
                      <a:pPr algn="l" fontAlgn="b"/>
                      <a:r>
                        <a:rPr lang="en-US" sz="1600" b="1" i="0" u="none" strike="noStrike">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97D"/>
                    </a:solidFill>
                  </a:tcPr>
                </a:tc>
                <a:tc>
                  <a:txBody>
                    <a:bodyPr/>
                    <a:lstStyle/>
                    <a:p>
                      <a:pPr algn="l" fontAlgn="b"/>
                      <a:r>
                        <a:rPr lang="en-US" sz="1600" b="0" i="0" u="none" strike="noStrike">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97D"/>
                    </a:solidFill>
                  </a:tcPr>
                </a:tc>
                <a:tc>
                  <a:txBody>
                    <a:bodyPr/>
                    <a:lstStyle/>
                    <a:p>
                      <a:pPr algn="l" fontAlgn="b"/>
                      <a:r>
                        <a:rPr lang="en-US" sz="1600" b="0" i="0" u="none" strike="noStrike">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97D"/>
                    </a:solidFill>
                  </a:tcPr>
                </a:tc>
                <a:tc>
                  <a:txBody>
                    <a:bodyPr/>
                    <a:lstStyle/>
                    <a:p>
                      <a:pPr algn="l" fontAlgn="b"/>
                      <a:r>
                        <a:rPr lang="en-US" sz="1600" b="0" i="0" u="none" strike="noStrike">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97D"/>
                    </a:solidFill>
                  </a:tcPr>
                </a:tc>
                <a:tc>
                  <a:txBody>
                    <a:bodyPr/>
                    <a:lstStyle/>
                    <a:p>
                      <a:pPr algn="l" fontAlgn="b"/>
                      <a:r>
                        <a:rPr lang="en-US" sz="1600" b="0" i="0" u="none" strike="noStrike">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97D"/>
                    </a:solidFill>
                  </a:tcPr>
                </a:tc>
                <a:tc>
                  <a:txBody>
                    <a:bodyPr/>
                    <a:lstStyle/>
                    <a:p>
                      <a:pPr algn="l" fontAlgn="b"/>
                      <a:r>
                        <a:rPr lang="en-US" sz="1600" b="0" i="0" u="none" strike="noStrike">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97D"/>
                    </a:solidFill>
                  </a:tcPr>
                </a:tc>
                <a:tc>
                  <a:txBody>
                    <a:bodyPr/>
                    <a:lstStyle/>
                    <a:p>
                      <a:pPr algn="l" fontAlgn="b"/>
                      <a:r>
                        <a:rPr lang="en-US" sz="1600" b="0" i="0" u="none" strike="noStrike" dirty="0">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97D"/>
                    </a:solidFill>
                  </a:tcPr>
                </a:tc>
                <a:tc>
                  <a:txBody>
                    <a:bodyPr/>
                    <a:lstStyle/>
                    <a:p>
                      <a:pPr algn="l" fontAlgn="b"/>
                      <a:r>
                        <a:rPr lang="en-US" sz="1600" b="0" i="0" u="none" strike="noStrike" dirty="0">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97D"/>
                    </a:solidFill>
                  </a:tcPr>
                </a:tc>
              </a:tr>
              <a:tr h="355957">
                <a:tc>
                  <a:txBody>
                    <a:bodyPr/>
                    <a:lstStyle/>
                    <a:p>
                      <a:pPr algn="l" fontAlgn="b"/>
                      <a:r>
                        <a:rPr lang="en-US" sz="1600" b="1" i="0" u="none" strike="noStrike">
                          <a:solidFill>
                            <a:srgbClr val="000000"/>
                          </a:solidFill>
                          <a:effectLst/>
                          <a:latin typeface="Calibri"/>
                        </a:rPr>
                        <a:t>FSA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dirty="0">
                          <a:solidFill>
                            <a:srgbClr val="000000"/>
                          </a:solidFill>
                          <a:effectLst/>
                          <a:latin typeface="Calibri"/>
                        </a:rPr>
                        <a:t>-$180.00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a:solidFill>
                            <a:srgbClr val="000000"/>
                          </a:solidFill>
                          <a:effectLst/>
                          <a:latin typeface="Calibri"/>
                        </a:rPr>
                        <a:t>-$240.00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a:solidFill>
                            <a:srgbClr val="000000"/>
                          </a:solidFill>
                          <a:effectLst/>
                          <a:latin typeface="Calibri"/>
                        </a:rPr>
                        <a:t>-$270.00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a:solidFill>
                            <a:srgbClr val="000000"/>
                          </a:solidFill>
                          <a:effectLst/>
                          <a:latin typeface="Calibri"/>
                        </a:rPr>
                        <a:t>-$201.00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dirty="0">
                          <a:solidFill>
                            <a:srgbClr val="000000"/>
                          </a:solidFill>
                          <a:effectLst/>
                          <a:latin typeface="Calibri"/>
                        </a:rPr>
                        <a:t>-$201.00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dirty="0">
                          <a:solidFill>
                            <a:srgbClr val="000000"/>
                          </a:solidFill>
                          <a:effectLst/>
                          <a:latin typeface="Calibri"/>
                        </a:rPr>
                        <a:t>-$58.50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dirty="0">
                          <a:solidFill>
                            <a:srgbClr val="000000"/>
                          </a:solidFill>
                          <a:effectLst/>
                          <a:latin typeface="Calibri"/>
                        </a:rPr>
                        <a:t>-$300.00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55957">
                <a:tc>
                  <a:txBody>
                    <a:bodyPr/>
                    <a:lstStyle/>
                    <a:p>
                      <a:pPr algn="l" fontAlgn="b"/>
                      <a:r>
                        <a:rPr lang="en-US" sz="1600" b="1" i="0" u="none" strike="noStrike">
                          <a:solidFill>
                            <a:srgbClr val="000000"/>
                          </a:solidFill>
                          <a:effectLst/>
                          <a:latin typeface="Calibri"/>
                        </a:rPr>
                        <a:t>Net Cost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dirty="0">
                          <a:solidFill>
                            <a:srgbClr val="000000"/>
                          </a:solidFill>
                          <a:effectLst/>
                          <a:latin typeface="Calibri"/>
                        </a:rPr>
                        <a:t>$</a:t>
                      </a:r>
                      <a:r>
                        <a:rPr lang="en-US" sz="1600" b="0" i="0" u="none" strike="noStrike" dirty="0" smtClean="0">
                          <a:solidFill>
                            <a:srgbClr val="000000"/>
                          </a:solidFill>
                          <a:effectLst/>
                          <a:latin typeface="Calibri"/>
                        </a:rPr>
                        <a:t>2,528.16</a:t>
                      </a:r>
                      <a:endParaRPr lang="en-US" sz="1600" b="0" i="0" u="none" strike="noStrike" dirty="0">
                        <a:solidFill>
                          <a:srgbClr val="000000"/>
                        </a:solidFill>
                        <a:effectLst/>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dirty="0">
                          <a:solidFill>
                            <a:srgbClr val="000000"/>
                          </a:solidFill>
                          <a:effectLst/>
                          <a:latin typeface="Calibri"/>
                        </a:rPr>
                        <a:t>$</a:t>
                      </a:r>
                      <a:r>
                        <a:rPr lang="en-US" sz="1600" b="0" i="0" u="none" strike="noStrike" dirty="0" smtClean="0">
                          <a:solidFill>
                            <a:srgbClr val="000000"/>
                          </a:solidFill>
                          <a:effectLst/>
                          <a:latin typeface="Calibri"/>
                        </a:rPr>
                        <a:t>1,931.84</a:t>
                      </a:r>
                      <a:endParaRPr lang="en-US" sz="1600" b="0" i="0" u="none" strike="noStrike" dirty="0">
                        <a:solidFill>
                          <a:srgbClr val="000000"/>
                        </a:solidFill>
                        <a:effectLst/>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dirty="0">
                          <a:solidFill>
                            <a:srgbClr val="000000"/>
                          </a:solidFill>
                          <a:effectLst/>
                          <a:latin typeface="Calibri"/>
                        </a:rPr>
                        <a:t>$</a:t>
                      </a:r>
                      <a:r>
                        <a:rPr lang="en-US" sz="1600" b="0" i="0" u="none" strike="noStrike" dirty="0" smtClean="0">
                          <a:solidFill>
                            <a:srgbClr val="000000"/>
                          </a:solidFill>
                          <a:effectLst/>
                          <a:latin typeface="Calibri"/>
                        </a:rPr>
                        <a:t>1,648.96</a:t>
                      </a:r>
                      <a:endParaRPr lang="en-US" sz="1600" b="0" i="0" u="none" strike="noStrike" dirty="0">
                        <a:solidFill>
                          <a:srgbClr val="000000"/>
                        </a:solidFill>
                        <a:effectLst/>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sz="1600" b="0" i="0" u="none" strike="noStrike" dirty="0">
                          <a:solidFill>
                            <a:srgbClr val="000000"/>
                          </a:solidFill>
                          <a:effectLst/>
                          <a:latin typeface="Calibri"/>
                        </a:rPr>
                        <a:t>$</a:t>
                      </a:r>
                      <a:r>
                        <a:rPr lang="en-US" sz="1600" b="0" i="0" u="none" strike="noStrike" dirty="0" smtClean="0">
                          <a:solidFill>
                            <a:srgbClr val="000000"/>
                          </a:solidFill>
                          <a:effectLst/>
                          <a:latin typeface="Calibri"/>
                        </a:rPr>
                        <a:t>2,185.35</a:t>
                      </a:r>
                      <a:endParaRPr lang="en-US" sz="1600" b="0" i="0" u="none" strike="noStrike" dirty="0">
                        <a:solidFill>
                          <a:srgbClr val="000000"/>
                        </a:solidFill>
                        <a:effectLst/>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dirty="0">
                          <a:solidFill>
                            <a:srgbClr val="000000"/>
                          </a:solidFill>
                          <a:effectLst/>
                          <a:latin typeface="Calibri"/>
                        </a:rPr>
                        <a:t>$</a:t>
                      </a:r>
                      <a:r>
                        <a:rPr lang="en-US" sz="1600" b="0" i="0" u="none" strike="noStrike" dirty="0" smtClean="0">
                          <a:solidFill>
                            <a:srgbClr val="000000"/>
                          </a:solidFill>
                          <a:effectLst/>
                          <a:latin typeface="Calibri"/>
                        </a:rPr>
                        <a:t>2,562.88</a:t>
                      </a:r>
                      <a:endParaRPr lang="en-US" sz="1600" b="0" i="0" u="none" strike="noStrike" dirty="0">
                        <a:solidFill>
                          <a:srgbClr val="000000"/>
                        </a:solidFill>
                        <a:effectLst/>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dirty="0">
                          <a:solidFill>
                            <a:srgbClr val="000000"/>
                          </a:solidFill>
                          <a:effectLst/>
                          <a:latin typeface="Calibri"/>
                        </a:rPr>
                        <a:t>$</a:t>
                      </a:r>
                      <a:r>
                        <a:rPr lang="en-US" sz="1600" b="0" i="0" u="none" strike="noStrike" dirty="0" smtClean="0">
                          <a:solidFill>
                            <a:srgbClr val="000000"/>
                          </a:solidFill>
                          <a:effectLst/>
                          <a:latin typeface="Calibri"/>
                        </a:rPr>
                        <a:t>1,986.06</a:t>
                      </a:r>
                      <a:endParaRPr lang="en-US" sz="1600" b="0" i="0" u="none" strike="noStrike" dirty="0">
                        <a:solidFill>
                          <a:srgbClr val="000000"/>
                        </a:solidFill>
                        <a:effectLst/>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dirty="0">
                          <a:solidFill>
                            <a:srgbClr val="000000"/>
                          </a:solidFill>
                          <a:effectLst/>
                          <a:latin typeface="Calibri"/>
                        </a:rPr>
                        <a:t>$</a:t>
                      </a:r>
                      <a:r>
                        <a:rPr lang="en-US" sz="1600" b="0" i="0" u="none" strike="noStrike" dirty="0" smtClean="0">
                          <a:solidFill>
                            <a:srgbClr val="000000"/>
                          </a:solidFill>
                          <a:effectLst/>
                          <a:latin typeface="Calibri"/>
                        </a:rPr>
                        <a:t>1,441.96</a:t>
                      </a:r>
                      <a:endParaRPr lang="en-US" sz="1600" b="0" i="0" u="none" strike="noStrike" dirty="0">
                        <a:solidFill>
                          <a:srgbClr val="000000"/>
                        </a:solidFill>
                        <a:effectLst/>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bl>
          </a:graphicData>
        </a:graphic>
      </p:graphicFrame>
    </p:spTree>
    <p:extLst>
      <p:ext uri="{BB962C8B-B14F-4D97-AF65-F5344CB8AC3E}">
        <p14:creationId xmlns:p14="http://schemas.microsoft.com/office/powerpoint/2010/main" val="3537035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632618"/>
            <a:ext cx="7886700" cy="1325563"/>
          </a:xfrm>
        </p:spPr>
        <p:txBody>
          <a:bodyPr numCol="1">
            <a:normAutofit/>
          </a:bodyPr>
          <a:lstStyle/>
          <a:p>
            <a:r>
              <a:rPr lang="en-US" sz="3200" b="1" dirty="0">
                <a:solidFill>
                  <a:srgbClr val="367BBA"/>
                </a:solidFill>
              </a:rPr>
              <a:t>Mid Range Medical Expenses</a:t>
            </a:r>
          </a:p>
        </p:txBody>
      </p:sp>
      <p:sp>
        <p:nvSpPr>
          <p:cNvPr id="4" name="Rectangle 3"/>
          <p:cNvSpPr/>
          <p:nvPr/>
        </p:nvSpPr>
        <p:spPr>
          <a:xfrm>
            <a:off x="628650" y="5495087"/>
            <a:ext cx="7886700" cy="1200272"/>
          </a:xfrm>
          <a:prstGeom prst="rect">
            <a:avLst/>
          </a:prstGeom>
        </p:spPr>
        <p:txBody>
          <a:bodyPr wrap="square" lIns="91380" tIns="45692" rIns="91380" bIns="45692" numCol="1">
            <a:spAutoFit/>
          </a:bodyPr>
          <a:lstStyle/>
          <a:p>
            <a:r>
              <a:rPr lang="en-US" b="1" dirty="0">
                <a:solidFill>
                  <a:srgbClr val="FF0000"/>
                </a:solidFill>
                <a:latin typeface="Calibri" panose="020F0502020204030204" pitchFamily="34" charset="0"/>
                <a:cs typeface="Calibri" panose="020F0502020204030204" pitchFamily="34" charset="0"/>
              </a:rPr>
              <a:t>The BCBS HMO plan will most likely provide a better financial result for mid-range medical expense </a:t>
            </a:r>
            <a:r>
              <a:rPr lang="en-US" b="1" dirty="0" smtClean="0">
                <a:solidFill>
                  <a:srgbClr val="FF0000"/>
                </a:solidFill>
                <a:latin typeface="Calibri" panose="020F0502020204030204" pitchFamily="34" charset="0"/>
                <a:cs typeface="Calibri" panose="020F0502020204030204" pitchFamily="34" charset="0"/>
              </a:rPr>
              <a:t>even with higher premiums, due </a:t>
            </a:r>
            <a:r>
              <a:rPr lang="en-US" b="1" dirty="0">
                <a:solidFill>
                  <a:srgbClr val="FF0000"/>
                </a:solidFill>
                <a:latin typeface="Calibri" panose="020F0502020204030204" pitchFamily="34" charset="0"/>
                <a:cs typeface="Calibri" panose="020F0502020204030204" pitchFamily="34" charset="0"/>
              </a:rPr>
              <a:t>to the copayment savings versus deductible &amp; co-insurance under other plans. </a:t>
            </a:r>
            <a:endParaRPr lang="en-US" b="1" dirty="0" smtClean="0">
              <a:solidFill>
                <a:srgbClr val="FF0000"/>
              </a:solidFill>
              <a:latin typeface="Calibri" panose="020F0502020204030204" pitchFamily="34" charset="0"/>
              <a:cs typeface="Calibri" panose="020F0502020204030204" pitchFamily="34" charset="0"/>
            </a:endParaRPr>
          </a:p>
          <a:p>
            <a:r>
              <a:rPr lang="en-US" b="1" dirty="0" smtClean="0">
                <a:solidFill>
                  <a:srgbClr val="FF0000"/>
                </a:solidFill>
                <a:latin typeface="Calibri" panose="020F0502020204030204" pitchFamily="34" charset="0"/>
                <a:cs typeface="Calibri" panose="020F0502020204030204" pitchFamily="34" charset="0"/>
              </a:rPr>
              <a:t>Kaiser HMO could save even more.</a:t>
            </a:r>
            <a:endParaRPr lang="en-US" b="1" dirty="0">
              <a:solidFill>
                <a:srgbClr val="FF0000"/>
              </a:solidFill>
              <a:latin typeface="Calibri" panose="020F0502020204030204" pitchFamily="34" charset="0"/>
              <a:cs typeface="Calibri" panose="020F0502020204030204" pitchFamily="34" charset="0"/>
            </a:endParaRPr>
          </a:p>
        </p:txBody>
      </p:sp>
      <p:cxnSp>
        <p:nvCxnSpPr>
          <p:cNvPr id="6" name="Straight Arrow Connector 5"/>
          <p:cNvCxnSpPr/>
          <p:nvPr/>
        </p:nvCxnSpPr>
        <p:spPr>
          <a:xfrm>
            <a:off x="2209800" y="2590800"/>
            <a:ext cx="2557670" cy="0"/>
          </a:xfrm>
          <a:prstGeom prst="straightConnector1">
            <a:avLst/>
          </a:prstGeom>
          <a:ln w="4762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a:off x="2209800" y="3352800"/>
            <a:ext cx="2557670" cy="0"/>
          </a:xfrm>
          <a:prstGeom prst="straightConnector1">
            <a:avLst/>
          </a:prstGeom>
          <a:ln w="4762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2209800" y="3962400"/>
            <a:ext cx="2557670" cy="0"/>
          </a:xfrm>
          <a:prstGeom prst="straightConnector1">
            <a:avLst/>
          </a:prstGeom>
          <a:ln w="47625">
            <a:solidFill>
              <a:srgbClr val="FF0000"/>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5" name="Table 4"/>
          <p:cNvGraphicFramePr>
            <a:graphicFrameLocks noGrp="1"/>
          </p:cNvGraphicFramePr>
          <p:nvPr>
            <p:extLst>
              <p:ext uri="{D42A27DB-BD31-4B8C-83A1-F6EECF244321}">
                <p14:modId xmlns:p14="http://schemas.microsoft.com/office/powerpoint/2010/main" val="472159884"/>
              </p:ext>
            </p:extLst>
          </p:nvPr>
        </p:nvGraphicFramePr>
        <p:xfrm>
          <a:off x="340967" y="1828797"/>
          <a:ext cx="8462065" cy="3666290"/>
        </p:xfrm>
        <a:graphic>
          <a:graphicData uri="http://schemas.openxmlformats.org/drawingml/2006/table">
            <a:tbl>
              <a:tblPr/>
              <a:tblGrid>
                <a:gridCol w="1613759"/>
                <a:gridCol w="962831"/>
                <a:gridCol w="962831"/>
                <a:gridCol w="895026"/>
                <a:gridCol w="962831"/>
                <a:gridCol w="962831"/>
                <a:gridCol w="1147524"/>
                <a:gridCol w="954432"/>
              </a:tblGrid>
              <a:tr h="348380">
                <a:tc gridSpan="8">
                  <a:txBody>
                    <a:bodyPr/>
                    <a:lstStyle/>
                    <a:p>
                      <a:pPr algn="ctr" fontAlgn="b"/>
                      <a:r>
                        <a:rPr lang="en-US" sz="2000" b="1" i="0" u="none" strike="noStrike" dirty="0">
                          <a:solidFill>
                            <a:srgbClr val="16365C"/>
                          </a:solidFill>
                          <a:effectLst/>
                          <a:latin typeface="Calibri"/>
                        </a:rPr>
                        <a:t>$2500 Expense = 12 Primary Doctor $75, 6 Specialist $150, Hospital $700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hMerge="1">
                  <a:txBody>
                    <a:bodyPr/>
                    <a:lstStyle/>
                    <a:p>
                      <a:pPr algn="l" fontAlgn="b"/>
                      <a:endParaRPr lang="en-US" sz="1600" b="1" i="0" u="none" strike="noStrike" dirty="0">
                        <a:solidFill>
                          <a:srgbClr val="16365C"/>
                        </a:solidFill>
                        <a:effectLst/>
                        <a:latin typeface="Calibri"/>
                      </a:endParaRP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31791">
                <a:tc>
                  <a:txBody>
                    <a:bodyPr/>
                    <a:lstStyle/>
                    <a:p>
                      <a:pPr algn="l" fontAlgn="b"/>
                      <a:r>
                        <a:rPr lang="en-US" sz="1600" b="1" i="0" u="none" strike="noStrike" dirty="0">
                          <a:solidFill>
                            <a:srgbClr val="000000"/>
                          </a:solidFill>
                          <a:effectLst/>
                          <a:latin typeface="Calibri"/>
                        </a:rPr>
                        <a:t>Employee Only</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dirty="0">
                          <a:solidFill>
                            <a:srgbClr val="000000"/>
                          </a:solidFill>
                          <a:effectLst/>
                          <a:latin typeface="Calibri"/>
                        </a:rPr>
                        <a:t>Gold</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dirty="0">
                          <a:solidFill>
                            <a:srgbClr val="000000"/>
                          </a:solidFill>
                          <a:effectLst/>
                          <a:latin typeface="Calibri"/>
                        </a:rPr>
                        <a:t>Silver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dirty="0">
                          <a:solidFill>
                            <a:srgbClr val="000000"/>
                          </a:solidFill>
                          <a:effectLst/>
                          <a:latin typeface="Calibri"/>
                        </a:rPr>
                        <a:t>Bronze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dirty="0">
                          <a:solidFill>
                            <a:srgbClr val="000000"/>
                          </a:solidFill>
                          <a:effectLst/>
                          <a:latin typeface="Calibri"/>
                        </a:rPr>
                        <a:t>BCBS HMO</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dirty="0">
                          <a:solidFill>
                            <a:srgbClr val="000000"/>
                          </a:solidFill>
                          <a:effectLst/>
                          <a:latin typeface="Calibri"/>
                        </a:rPr>
                        <a:t>UHC HMO</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dirty="0">
                          <a:solidFill>
                            <a:srgbClr val="000000"/>
                          </a:solidFill>
                          <a:effectLst/>
                          <a:latin typeface="Calibri"/>
                        </a:rPr>
                        <a:t>Kaiser HMO</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dirty="0">
                          <a:solidFill>
                            <a:srgbClr val="000000"/>
                          </a:solidFill>
                          <a:effectLst/>
                          <a:latin typeface="Calibri"/>
                        </a:rPr>
                        <a:t>UHC HDHP</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31791">
                <a:tc>
                  <a:txBody>
                    <a:bodyPr/>
                    <a:lstStyle/>
                    <a:p>
                      <a:pPr algn="l" fontAlgn="b"/>
                      <a:r>
                        <a:rPr lang="en-US" sz="1600" b="1" i="0" u="none" strike="noStrike">
                          <a:solidFill>
                            <a:srgbClr val="000000"/>
                          </a:solidFill>
                          <a:effectLst/>
                          <a:latin typeface="Calibri"/>
                        </a:rPr>
                        <a:t>Annual Premium</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Calibri"/>
                        </a:rPr>
                        <a:t>$</a:t>
                      </a:r>
                      <a:r>
                        <a:rPr lang="en-US" sz="1600" b="0" i="0" u="none" strike="noStrike" dirty="0" smtClean="0">
                          <a:solidFill>
                            <a:srgbClr val="000000"/>
                          </a:solidFill>
                          <a:effectLst/>
                          <a:latin typeface="Calibri"/>
                        </a:rPr>
                        <a:t>2,108.16 </a:t>
                      </a:r>
                      <a:endParaRPr lang="en-US" sz="1600" b="0" i="0" u="none" strike="noStrike" dirty="0">
                        <a:solidFill>
                          <a:srgbClr val="000000"/>
                        </a:solidFill>
                        <a:effectLst/>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Calibri"/>
                        </a:rPr>
                        <a:t>$</a:t>
                      </a:r>
                      <a:r>
                        <a:rPr lang="en-US" sz="1600" b="0" i="0" u="none" strike="noStrike" dirty="0" smtClean="0">
                          <a:solidFill>
                            <a:srgbClr val="000000"/>
                          </a:solidFill>
                          <a:effectLst/>
                          <a:latin typeface="Calibri"/>
                        </a:rPr>
                        <a:t>1,371.84 </a:t>
                      </a:r>
                      <a:endParaRPr lang="en-US" sz="1600" b="0" i="0" u="none" strike="noStrike" dirty="0">
                        <a:solidFill>
                          <a:srgbClr val="000000"/>
                        </a:solidFill>
                        <a:effectLst/>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smtClean="0">
                          <a:solidFill>
                            <a:srgbClr val="000000"/>
                          </a:solidFill>
                          <a:effectLst/>
                          <a:latin typeface="Calibri"/>
                        </a:rPr>
                        <a:t>$918.96 </a:t>
                      </a:r>
                      <a:endParaRPr lang="en-US" sz="1600" b="0" i="0" u="none" strike="noStrike" dirty="0">
                        <a:solidFill>
                          <a:srgbClr val="000000"/>
                        </a:solidFill>
                        <a:effectLst/>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Calibri"/>
                        </a:rPr>
                        <a:t>$</a:t>
                      </a:r>
                      <a:r>
                        <a:rPr lang="en-US" sz="1600" b="0" i="0" u="none" strike="noStrike" dirty="0" smtClean="0">
                          <a:solidFill>
                            <a:srgbClr val="000000"/>
                          </a:solidFill>
                          <a:effectLst/>
                          <a:latin typeface="Calibri"/>
                        </a:rPr>
                        <a:t>1,716.36 </a:t>
                      </a:r>
                      <a:endParaRPr lang="en-US" sz="1600" b="0" i="0" u="none" strike="noStrike" dirty="0">
                        <a:solidFill>
                          <a:srgbClr val="000000"/>
                        </a:solidFill>
                        <a:effectLst/>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600" b="0" i="0" u="none" strike="noStrike" dirty="0">
                          <a:solidFill>
                            <a:srgbClr val="000000"/>
                          </a:solidFill>
                          <a:effectLst/>
                          <a:latin typeface="Calibri"/>
                        </a:rPr>
                        <a:t>$</a:t>
                      </a:r>
                      <a:r>
                        <a:rPr lang="en-US" sz="1600" b="0" i="0" u="none" strike="noStrike" dirty="0" smtClean="0">
                          <a:solidFill>
                            <a:srgbClr val="000000"/>
                          </a:solidFill>
                          <a:effectLst/>
                          <a:latin typeface="Calibri"/>
                        </a:rPr>
                        <a:t>2,093.88 </a:t>
                      </a:r>
                      <a:endParaRPr lang="en-US" sz="1600" b="0" i="0" u="none" strike="noStrike" dirty="0">
                        <a:solidFill>
                          <a:srgbClr val="000000"/>
                        </a:solidFill>
                        <a:effectLst/>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Calibri"/>
                        </a:rPr>
                        <a:t>$</a:t>
                      </a:r>
                      <a:r>
                        <a:rPr lang="en-US" sz="1600" b="0" i="0" u="none" strike="noStrike" dirty="0" smtClean="0">
                          <a:solidFill>
                            <a:srgbClr val="000000"/>
                          </a:solidFill>
                          <a:effectLst/>
                          <a:latin typeface="Calibri"/>
                        </a:rPr>
                        <a:t>1,849.56 </a:t>
                      </a:r>
                      <a:endParaRPr lang="en-US" sz="1600" b="0" i="0" u="none" strike="noStrike" dirty="0">
                        <a:solidFill>
                          <a:srgbClr val="000000"/>
                        </a:solidFill>
                        <a:effectLst/>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ctr" defTabSz="685357" rtl="0" eaLnBrk="1" fontAlgn="b" latinLnBrk="0" hangingPunct="1">
                        <a:lnSpc>
                          <a:spcPct val="100000"/>
                        </a:lnSpc>
                        <a:spcBef>
                          <a:spcPts val="0"/>
                        </a:spcBef>
                        <a:spcAft>
                          <a:spcPts val="0"/>
                        </a:spcAft>
                        <a:buClrTx/>
                        <a:buSzTx/>
                        <a:buFontTx/>
                        <a:buNone/>
                        <a:tabLst/>
                        <a:defRPr/>
                      </a:pPr>
                      <a:r>
                        <a:rPr lang="en-US" sz="1600" b="0" i="0" u="none" strike="noStrike" dirty="0" smtClean="0">
                          <a:solidFill>
                            <a:srgbClr val="000000"/>
                          </a:solidFill>
                          <a:effectLst/>
                          <a:latin typeface="Calibri"/>
                        </a:rPr>
                        <a:t>$741.96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331791">
                <a:tc>
                  <a:txBody>
                    <a:bodyPr/>
                    <a:lstStyle/>
                    <a:p>
                      <a:pPr algn="l" fontAlgn="b"/>
                      <a:r>
                        <a:rPr lang="en-US" sz="1600" b="1" i="0" u="none" strike="noStrike">
                          <a:solidFill>
                            <a:srgbClr val="000000"/>
                          </a:solidFill>
                          <a:effectLst/>
                          <a:latin typeface="Calibri"/>
                        </a:rPr>
                        <a:t>Used Deductible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a:rPr>
                        <a:t>$1,500.00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a:rPr>
                        <a:t>$2,000.00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Calibri"/>
                        </a:rPr>
                        <a:t>$2,500.00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Calibri"/>
                        </a:rPr>
                        <a:t>$700.00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a:rPr>
                        <a:t>$700.00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Calibri"/>
                        </a:rPr>
                        <a: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a:rPr>
                        <a:t>$2,500.00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31791">
                <a:tc>
                  <a:txBody>
                    <a:bodyPr/>
                    <a:lstStyle/>
                    <a:p>
                      <a:pPr algn="l" fontAlgn="b"/>
                      <a:r>
                        <a:rPr lang="en-US" sz="1600" b="1" i="0" u="none" strike="noStrike">
                          <a:solidFill>
                            <a:srgbClr val="000000"/>
                          </a:solidFill>
                          <a:effectLst/>
                          <a:latin typeface="Calibri"/>
                        </a:rPr>
                        <a:t>CoPays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Calibri"/>
                        </a:rPr>
                        <a:t>$690.00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Calibri"/>
                        </a:rPr>
                        <a:t>$690.00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a:rPr>
                        <a:t>$690.00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31791">
                <a:tc>
                  <a:txBody>
                    <a:bodyPr/>
                    <a:lstStyle/>
                    <a:p>
                      <a:pPr algn="l" fontAlgn="b"/>
                      <a:r>
                        <a:rPr lang="en-US" sz="1600" b="1" i="0" u="none" strike="noStrike">
                          <a:solidFill>
                            <a:srgbClr val="000000"/>
                          </a:solidFill>
                          <a:effectLst/>
                          <a:latin typeface="Calibri"/>
                        </a:rPr>
                        <a:t>HRA Credit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a:solidFill>
                            <a:srgbClr val="000000"/>
                          </a:solidFill>
                          <a:effectLst/>
                          <a:latin typeface="Calibri"/>
                        </a:rPr>
                        <a:t>-$400.00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a:solidFill>
                            <a:srgbClr val="000000"/>
                          </a:solidFill>
                          <a:effectLst/>
                          <a:latin typeface="Calibri"/>
                        </a:rPr>
                        <a:t>-$200.00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a:solidFill>
                            <a:srgbClr val="000000"/>
                          </a:solidFill>
                          <a:effectLst/>
                          <a:latin typeface="Calibri"/>
                        </a:rPr>
                        <a:t>-$100.00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dirty="0">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31791">
                <a:tc>
                  <a:txBody>
                    <a:bodyPr/>
                    <a:lstStyle/>
                    <a:p>
                      <a:pPr algn="l" fontAlgn="b"/>
                      <a:r>
                        <a:rPr lang="en-US" sz="1600" b="1" i="0" u="none" strike="noStrike">
                          <a:solidFill>
                            <a:srgbClr val="000000"/>
                          </a:solidFill>
                          <a:effectLst/>
                          <a:latin typeface="Calibri"/>
                        </a:rPr>
                        <a:t>CoInsurance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a:solidFill>
                            <a:srgbClr val="000000"/>
                          </a:solidFill>
                          <a:effectLst/>
                          <a:latin typeface="Calibri"/>
                        </a:rPr>
                        <a:t>$150.00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dirty="0">
                          <a:solidFill>
                            <a:srgbClr val="000000"/>
                          </a:solidFill>
                          <a:effectLst/>
                          <a:latin typeface="Calibri"/>
                        </a:rPr>
                        <a:t>$100.00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a:solidFill>
                            <a:srgbClr val="000000"/>
                          </a:solidFill>
                          <a:effectLst/>
                          <a:latin typeface="Calibri"/>
                        </a:rPr>
                        <a:t>$0.00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a:solidFill>
                            <a:srgbClr val="000000"/>
                          </a:solidFill>
                          <a:effectLst/>
                          <a:latin typeface="Calibri"/>
                        </a:rPr>
                        <a:t>$140.00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dirty="0">
                          <a:solidFill>
                            <a:srgbClr val="000000"/>
                          </a:solidFill>
                          <a:effectLst/>
                          <a:latin typeface="Calibri"/>
                        </a:rPr>
                        <a:t>$140.00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31791">
                <a:tc>
                  <a:txBody>
                    <a:bodyPr/>
                    <a:lstStyle/>
                    <a:p>
                      <a:pPr algn="l" fontAlgn="b"/>
                      <a:r>
                        <a:rPr lang="en-US" sz="1600" b="1" i="0" u="none" strike="noStrike">
                          <a:solidFill>
                            <a:srgbClr val="000000"/>
                          </a:solidFill>
                          <a:effectLst/>
                          <a:latin typeface="Calibri"/>
                        </a:rPr>
                        <a:t>Out of Pocket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dirty="0">
                          <a:solidFill>
                            <a:srgbClr val="000000"/>
                          </a:solidFill>
                          <a:effectLst/>
                          <a:latin typeface="Calibri"/>
                        </a:rPr>
                        <a:t>$</a:t>
                      </a:r>
                      <a:r>
                        <a:rPr lang="en-US" sz="1600" b="0" i="0" u="none" strike="noStrike" dirty="0" smtClean="0">
                          <a:solidFill>
                            <a:srgbClr val="000000"/>
                          </a:solidFill>
                          <a:effectLst/>
                          <a:latin typeface="Calibri"/>
                        </a:rPr>
                        <a:t>3,358.16</a:t>
                      </a:r>
                      <a:endParaRPr lang="en-US" sz="1600" b="0" i="0" u="none" strike="noStrike" dirty="0">
                        <a:solidFill>
                          <a:srgbClr val="000000"/>
                        </a:solidFill>
                        <a:effectLst/>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dirty="0">
                          <a:solidFill>
                            <a:srgbClr val="000000"/>
                          </a:solidFill>
                          <a:effectLst/>
                          <a:latin typeface="Calibri"/>
                        </a:rPr>
                        <a:t>$</a:t>
                      </a:r>
                      <a:r>
                        <a:rPr lang="en-US" sz="1600" b="0" i="0" u="none" strike="noStrike" dirty="0" smtClean="0">
                          <a:solidFill>
                            <a:srgbClr val="000000"/>
                          </a:solidFill>
                          <a:effectLst/>
                          <a:latin typeface="Calibri"/>
                        </a:rPr>
                        <a:t>3,271.84</a:t>
                      </a:r>
                      <a:endParaRPr lang="en-US" sz="1600" b="0" i="0" u="none" strike="noStrike" dirty="0">
                        <a:solidFill>
                          <a:srgbClr val="000000"/>
                        </a:solidFill>
                        <a:effectLst/>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dirty="0">
                          <a:solidFill>
                            <a:srgbClr val="000000"/>
                          </a:solidFill>
                          <a:effectLst/>
                          <a:latin typeface="Calibri"/>
                        </a:rPr>
                        <a:t>$</a:t>
                      </a:r>
                      <a:r>
                        <a:rPr lang="en-US" sz="1600" b="0" i="0" u="none" strike="noStrike" dirty="0" smtClean="0">
                          <a:solidFill>
                            <a:srgbClr val="000000"/>
                          </a:solidFill>
                          <a:effectLst/>
                          <a:latin typeface="Calibri"/>
                        </a:rPr>
                        <a:t>3,318.96</a:t>
                      </a:r>
                      <a:endParaRPr lang="en-US" sz="1600" b="0" i="0" u="none" strike="noStrike" dirty="0">
                        <a:solidFill>
                          <a:srgbClr val="000000"/>
                        </a:solidFill>
                        <a:effectLst/>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dirty="0">
                          <a:solidFill>
                            <a:srgbClr val="000000"/>
                          </a:solidFill>
                          <a:effectLst/>
                          <a:latin typeface="Calibri"/>
                        </a:rPr>
                        <a:t>$</a:t>
                      </a:r>
                      <a:r>
                        <a:rPr lang="en-US" sz="1600" b="0" i="0" u="none" strike="noStrike" dirty="0" smtClean="0">
                          <a:solidFill>
                            <a:srgbClr val="000000"/>
                          </a:solidFill>
                          <a:effectLst/>
                          <a:latin typeface="Calibri"/>
                        </a:rPr>
                        <a:t>3,246.36</a:t>
                      </a:r>
                      <a:endParaRPr lang="en-US" sz="1600" b="0" i="0" u="none" strike="noStrike" dirty="0">
                        <a:solidFill>
                          <a:srgbClr val="000000"/>
                        </a:solidFill>
                        <a:effectLst/>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sz="1600" b="0" i="0" u="none" strike="noStrike" dirty="0">
                          <a:solidFill>
                            <a:srgbClr val="000000"/>
                          </a:solidFill>
                          <a:effectLst/>
                          <a:latin typeface="Calibri"/>
                        </a:rPr>
                        <a:t>$</a:t>
                      </a:r>
                      <a:r>
                        <a:rPr lang="en-US" sz="1600" b="0" i="0" u="none" strike="noStrike" dirty="0" smtClean="0">
                          <a:solidFill>
                            <a:srgbClr val="000000"/>
                          </a:solidFill>
                          <a:effectLst/>
                          <a:latin typeface="Calibri"/>
                        </a:rPr>
                        <a:t>3,623.88</a:t>
                      </a:r>
                      <a:endParaRPr lang="en-US" sz="1600" b="0" i="0" u="none" strike="noStrike" dirty="0">
                        <a:solidFill>
                          <a:srgbClr val="000000"/>
                        </a:solidFill>
                        <a:effectLst/>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dirty="0">
                          <a:solidFill>
                            <a:srgbClr val="000000"/>
                          </a:solidFill>
                          <a:effectLst/>
                          <a:latin typeface="Calibri"/>
                        </a:rPr>
                        <a:t>$</a:t>
                      </a:r>
                      <a:r>
                        <a:rPr lang="en-US" sz="1600" b="0" i="0" u="none" strike="noStrike" dirty="0" smtClean="0">
                          <a:solidFill>
                            <a:srgbClr val="000000"/>
                          </a:solidFill>
                          <a:effectLst/>
                          <a:latin typeface="Calibri"/>
                        </a:rPr>
                        <a:t>2,539.56</a:t>
                      </a:r>
                      <a:endParaRPr lang="en-US" sz="1600" b="0" i="0" u="none" strike="noStrike" dirty="0">
                        <a:solidFill>
                          <a:srgbClr val="000000"/>
                        </a:solidFill>
                        <a:effectLst/>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dirty="0">
                          <a:solidFill>
                            <a:srgbClr val="000000"/>
                          </a:solidFill>
                          <a:effectLst/>
                          <a:latin typeface="Calibri"/>
                        </a:rPr>
                        <a:t>$</a:t>
                      </a:r>
                      <a:r>
                        <a:rPr lang="en-US" sz="1600" b="0" i="0" u="none" strike="noStrike" kern="1200" dirty="0" smtClean="0">
                          <a:solidFill>
                            <a:srgbClr val="000000"/>
                          </a:solidFill>
                          <a:effectLst/>
                          <a:latin typeface="Calibri"/>
                          <a:ea typeface="+mn-ea"/>
                          <a:cs typeface="+mn-cs"/>
                        </a:rPr>
                        <a:t>3,241.96</a:t>
                      </a:r>
                      <a:endParaRPr lang="en-US" sz="1600" b="0" i="0" u="none" strike="noStrike" kern="1200" dirty="0">
                        <a:solidFill>
                          <a:srgbClr val="000000"/>
                        </a:solidFill>
                        <a:effectLst/>
                        <a:latin typeface="Calibri"/>
                        <a:ea typeface="+mn-ea"/>
                        <a:cs typeface="+mn-cs"/>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331791">
                <a:tc>
                  <a:txBody>
                    <a:bodyPr/>
                    <a:lstStyle/>
                    <a:p>
                      <a:pPr algn="l" fontAlgn="b"/>
                      <a:r>
                        <a:rPr lang="en-US" sz="1600" b="1" i="0" u="none" strike="noStrike">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97D"/>
                    </a:solidFill>
                  </a:tcPr>
                </a:tc>
                <a:tc>
                  <a:txBody>
                    <a:bodyPr/>
                    <a:lstStyle/>
                    <a:p>
                      <a:pPr algn="l" fontAlgn="b"/>
                      <a:r>
                        <a:rPr lang="en-US" sz="1600" b="0" i="0" u="none" strike="noStrike">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97D"/>
                    </a:solidFill>
                  </a:tcPr>
                </a:tc>
                <a:tc>
                  <a:txBody>
                    <a:bodyPr/>
                    <a:lstStyle/>
                    <a:p>
                      <a:pPr algn="l" fontAlgn="b"/>
                      <a:r>
                        <a:rPr lang="en-US" sz="1600" b="0" i="0" u="none" strike="noStrike">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97D"/>
                    </a:solidFill>
                  </a:tcPr>
                </a:tc>
                <a:tc>
                  <a:txBody>
                    <a:bodyPr/>
                    <a:lstStyle/>
                    <a:p>
                      <a:pPr algn="l" fontAlgn="b"/>
                      <a:r>
                        <a:rPr lang="en-US" sz="1600" b="0" i="0" u="none" strike="noStrike">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97D"/>
                    </a:solidFill>
                  </a:tcPr>
                </a:tc>
                <a:tc>
                  <a:txBody>
                    <a:bodyPr/>
                    <a:lstStyle/>
                    <a:p>
                      <a:pPr algn="l" fontAlgn="b"/>
                      <a:r>
                        <a:rPr lang="en-US" sz="1600" b="0" i="0" u="none" strike="noStrike">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97D"/>
                    </a:solidFill>
                  </a:tcPr>
                </a:tc>
                <a:tc>
                  <a:txBody>
                    <a:bodyPr/>
                    <a:lstStyle/>
                    <a:p>
                      <a:pPr algn="l" fontAlgn="b"/>
                      <a:r>
                        <a:rPr lang="en-US" sz="1600" b="0" i="0" u="none" strike="noStrike">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97D"/>
                    </a:solidFill>
                  </a:tcPr>
                </a:tc>
                <a:tc>
                  <a:txBody>
                    <a:bodyPr/>
                    <a:lstStyle/>
                    <a:p>
                      <a:pPr algn="l" fontAlgn="b"/>
                      <a:r>
                        <a:rPr lang="en-US" sz="1600" b="0" i="0" u="none" strike="noStrike" dirty="0">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97D"/>
                    </a:solidFill>
                  </a:tcPr>
                </a:tc>
                <a:tc>
                  <a:txBody>
                    <a:bodyPr/>
                    <a:lstStyle/>
                    <a:p>
                      <a:pPr algn="l" fontAlgn="b"/>
                      <a:r>
                        <a:rPr lang="en-US" sz="1600" b="0" i="0" u="none" strike="noStrike" dirty="0">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97D"/>
                    </a:solidFill>
                  </a:tcPr>
                </a:tc>
              </a:tr>
              <a:tr h="331791">
                <a:tc>
                  <a:txBody>
                    <a:bodyPr/>
                    <a:lstStyle/>
                    <a:p>
                      <a:pPr algn="l" fontAlgn="b"/>
                      <a:r>
                        <a:rPr lang="en-US" sz="1600" b="1" i="0" u="none" strike="noStrike">
                          <a:solidFill>
                            <a:srgbClr val="000000"/>
                          </a:solidFill>
                          <a:effectLst/>
                          <a:latin typeface="Calibri"/>
                        </a:rPr>
                        <a:t>FSA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a:solidFill>
                            <a:srgbClr val="000000"/>
                          </a:solidFill>
                          <a:effectLst/>
                          <a:latin typeface="Calibri"/>
                        </a:rPr>
                        <a:t>-$375.00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a:solidFill>
                            <a:srgbClr val="000000"/>
                          </a:solidFill>
                          <a:effectLst/>
                          <a:latin typeface="Calibri"/>
                        </a:rPr>
                        <a:t>-$570.00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a:solidFill>
                            <a:srgbClr val="000000"/>
                          </a:solidFill>
                          <a:effectLst/>
                          <a:latin typeface="Calibri"/>
                        </a:rPr>
                        <a:t>-$720.00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a:solidFill>
                            <a:srgbClr val="000000"/>
                          </a:solidFill>
                          <a:effectLst/>
                          <a:latin typeface="Calibri"/>
                        </a:rPr>
                        <a:t>-$417.00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a:solidFill>
                            <a:srgbClr val="000000"/>
                          </a:solidFill>
                          <a:effectLst/>
                          <a:latin typeface="Calibri"/>
                        </a:rPr>
                        <a:t>-$417.00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a:solidFill>
                            <a:srgbClr val="000000"/>
                          </a:solidFill>
                          <a:effectLst/>
                          <a:latin typeface="Calibri"/>
                        </a:rPr>
                        <a:t>-$207.00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dirty="0">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31791">
                <a:tc>
                  <a:txBody>
                    <a:bodyPr/>
                    <a:lstStyle/>
                    <a:p>
                      <a:pPr algn="l" fontAlgn="b"/>
                      <a:r>
                        <a:rPr lang="en-US" sz="1600" b="1" i="0" u="none" strike="noStrike">
                          <a:solidFill>
                            <a:srgbClr val="000000"/>
                          </a:solidFill>
                          <a:effectLst/>
                          <a:latin typeface="Calibri"/>
                        </a:rPr>
                        <a:t>Net Cost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dirty="0">
                          <a:solidFill>
                            <a:srgbClr val="000000"/>
                          </a:solidFill>
                          <a:effectLst/>
                          <a:latin typeface="Calibri"/>
                        </a:rPr>
                        <a:t>$</a:t>
                      </a:r>
                      <a:r>
                        <a:rPr lang="en-US" sz="1600" b="0" i="0" u="none" strike="noStrike" dirty="0" smtClean="0">
                          <a:solidFill>
                            <a:srgbClr val="000000"/>
                          </a:solidFill>
                          <a:effectLst/>
                          <a:latin typeface="Calibri"/>
                        </a:rPr>
                        <a:t>2,983.16</a:t>
                      </a:r>
                      <a:endParaRPr lang="en-US" sz="1600" b="0" i="0" u="none" strike="noStrike" dirty="0">
                        <a:solidFill>
                          <a:srgbClr val="000000"/>
                        </a:solidFill>
                        <a:effectLst/>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dirty="0">
                          <a:solidFill>
                            <a:srgbClr val="000000"/>
                          </a:solidFill>
                          <a:effectLst/>
                          <a:latin typeface="Calibri"/>
                        </a:rPr>
                        <a:t>$</a:t>
                      </a:r>
                      <a:r>
                        <a:rPr lang="en-US" sz="1600" b="0" i="0" u="none" strike="noStrike" dirty="0" smtClean="0">
                          <a:solidFill>
                            <a:srgbClr val="000000"/>
                          </a:solidFill>
                          <a:effectLst/>
                          <a:latin typeface="Calibri"/>
                        </a:rPr>
                        <a:t>2,701.84</a:t>
                      </a:r>
                      <a:endParaRPr lang="en-US" sz="1600" b="0" i="0" u="none" strike="noStrike" dirty="0">
                        <a:solidFill>
                          <a:srgbClr val="000000"/>
                        </a:solidFill>
                        <a:effectLst/>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dirty="0">
                          <a:solidFill>
                            <a:srgbClr val="000000"/>
                          </a:solidFill>
                          <a:effectLst/>
                          <a:latin typeface="Calibri"/>
                        </a:rPr>
                        <a:t>$</a:t>
                      </a:r>
                      <a:r>
                        <a:rPr lang="en-US" sz="1600" b="0" i="0" u="none" strike="noStrike" dirty="0" smtClean="0">
                          <a:solidFill>
                            <a:srgbClr val="000000"/>
                          </a:solidFill>
                          <a:effectLst/>
                          <a:latin typeface="Calibri"/>
                        </a:rPr>
                        <a:t>2,598.96</a:t>
                      </a:r>
                      <a:endParaRPr lang="en-US" sz="1600" b="0" i="0" u="none" strike="noStrike" dirty="0">
                        <a:solidFill>
                          <a:srgbClr val="000000"/>
                        </a:solidFill>
                        <a:effectLst/>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dirty="0">
                          <a:solidFill>
                            <a:srgbClr val="000000"/>
                          </a:solidFill>
                          <a:effectLst/>
                          <a:latin typeface="Calibri"/>
                        </a:rPr>
                        <a:t>$</a:t>
                      </a:r>
                      <a:r>
                        <a:rPr lang="en-US" sz="1600" b="0" i="0" u="none" strike="noStrike" dirty="0" smtClean="0">
                          <a:solidFill>
                            <a:srgbClr val="000000"/>
                          </a:solidFill>
                          <a:effectLst/>
                          <a:latin typeface="Calibri"/>
                        </a:rPr>
                        <a:t>2,829.36</a:t>
                      </a:r>
                      <a:endParaRPr lang="en-US" sz="1600" b="0" i="0" u="none" strike="noStrike" dirty="0">
                        <a:solidFill>
                          <a:srgbClr val="000000"/>
                        </a:solidFill>
                        <a:effectLst/>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dirty="0">
                          <a:solidFill>
                            <a:srgbClr val="000000"/>
                          </a:solidFill>
                          <a:effectLst/>
                          <a:latin typeface="Calibri"/>
                        </a:rPr>
                        <a:t>$</a:t>
                      </a:r>
                      <a:r>
                        <a:rPr lang="en-US" sz="1600" b="0" i="0" u="none" strike="noStrike" dirty="0" smtClean="0">
                          <a:solidFill>
                            <a:srgbClr val="000000"/>
                          </a:solidFill>
                          <a:effectLst/>
                          <a:latin typeface="Calibri"/>
                        </a:rPr>
                        <a:t>3,206.88</a:t>
                      </a:r>
                      <a:endParaRPr lang="en-US" sz="1600" b="0" i="0" u="none" strike="noStrike" dirty="0">
                        <a:solidFill>
                          <a:srgbClr val="000000"/>
                        </a:solidFill>
                        <a:effectLst/>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dirty="0">
                          <a:solidFill>
                            <a:srgbClr val="000000"/>
                          </a:solidFill>
                          <a:effectLst/>
                          <a:latin typeface="Calibri"/>
                        </a:rPr>
                        <a:t>$</a:t>
                      </a:r>
                      <a:r>
                        <a:rPr lang="en-US" sz="1600" b="0" i="0" u="none" strike="noStrike" dirty="0" smtClean="0">
                          <a:solidFill>
                            <a:srgbClr val="000000"/>
                          </a:solidFill>
                          <a:effectLst/>
                          <a:latin typeface="Calibri"/>
                        </a:rPr>
                        <a:t>2,332.56</a:t>
                      </a:r>
                      <a:endParaRPr lang="en-US" sz="1600" b="0" i="0" u="none" strike="noStrike" dirty="0">
                        <a:solidFill>
                          <a:srgbClr val="000000"/>
                        </a:solidFill>
                        <a:effectLst/>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dirty="0">
                          <a:solidFill>
                            <a:srgbClr val="000000"/>
                          </a:solidFill>
                          <a:effectLst/>
                          <a:latin typeface="Calibri"/>
                        </a:rPr>
                        <a:t>$</a:t>
                      </a:r>
                      <a:r>
                        <a:rPr lang="en-US" sz="1600" b="0" i="0" u="none" strike="noStrike" dirty="0" smtClean="0">
                          <a:solidFill>
                            <a:srgbClr val="000000"/>
                          </a:solidFill>
                          <a:effectLst/>
                          <a:latin typeface="Calibri"/>
                        </a:rPr>
                        <a:t>3,241.96</a:t>
                      </a:r>
                      <a:endParaRPr lang="en-US" sz="1600" b="0" i="0" u="none" strike="noStrike" dirty="0">
                        <a:solidFill>
                          <a:srgbClr val="000000"/>
                        </a:solidFill>
                        <a:effectLst/>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229661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0-#ppt_w/2"/>
                                          </p:val>
                                        </p:tav>
                                        <p:tav tm="100000">
                                          <p:val>
                                            <p:strVal val="#ppt_x"/>
                                          </p:val>
                                        </p:tav>
                                      </p:tavLst>
                                    </p:anim>
                                    <p:anim calcmode="lin" valueType="num">
                                      <p:cBhvr additive="base">
                                        <p:cTn id="14"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0-#ppt_w/2"/>
                                          </p:val>
                                        </p:tav>
                                        <p:tav tm="100000">
                                          <p:val>
                                            <p:strVal val="#ppt_x"/>
                                          </p:val>
                                        </p:tav>
                                      </p:tavLst>
                                    </p:anim>
                                    <p:anim calcmode="lin" valueType="num">
                                      <p:cBhvr additive="base">
                                        <p:cTn id="20"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085" y="685800"/>
            <a:ext cx="7886700" cy="1325563"/>
          </a:xfrm>
        </p:spPr>
        <p:txBody>
          <a:bodyPr numCol="1">
            <a:normAutofit/>
          </a:bodyPr>
          <a:lstStyle/>
          <a:p>
            <a:r>
              <a:rPr lang="en-US" sz="3200" b="1" dirty="0">
                <a:solidFill>
                  <a:srgbClr val="367BBA"/>
                </a:solidFill>
              </a:rPr>
              <a:t>High Medical Expenses</a:t>
            </a:r>
          </a:p>
        </p:txBody>
      </p:sp>
      <p:sp>
        <p:nvSpPr>
          <p:cNvPr id="5" name="Rectangle 4"/>
          <p:cNvSpPr/>
          <p:nvPr/>
        </p:nvSpPr>
        <p:spPr>
          <a:xfrm>
            <a:off x="722242" y="5462237"/>
            <a:ext cx="8050697" cy="923273"/>
          </a:xfrm>
          <a:prstGeom prst="rect">
            <a:avLst/>
          </a:prstGeom>
        </p:spPr>
        <p:txBody>
          <a:bodyPr wrap="square" lIns="91380" tIns="45692" rIns="91380" bIns="45692" numCol="1">
            <a:spAutoFit/>
          </a:bodyPr>
          <a:lstStyle/>
          <a:p>
            <a:r>
              <a:rPr lang="en-US" b="1" dirty="0">
                <a:solidFill>
                  <a:srgbClr val="FF0000"/>
                </a:solidFill>
                <a:latin typeface="Calibri" panose="020F0502020204030204" pitchFamily="34" charset="0"/>
                <a:cs typeface="Calibri" panose="020F0502020204030204" pitchFamily="34" charset="0"/>
              </a:rPr>
              <a:t>The Gold plan will most likely provide a better financial result for high medical expense due to the lower co-insurance (15%), lower deductible ($1500), except for HMO ($1300) and HRA credit, versus other plans</a:t>
            </a:r>
          </a:p>
        </p:txBody>
      </p:sp>
      <p:cxnSp>
        <p:nvCxnSpPr>
          <p:cNvPr id="8" name="Straight Arrow Connector 7"/>
          <p:cNvCxnSpPr/>
          <p:nvPr/>
        </p:nvCxnSpPr>
        <p:spPr>
          <a:xfrm>
            <a:off x="381000" y="3886200"/>
            <a:ext cx="1567070" cy="0"/>
          </a:xfrm>
          <a:prstGeom prst="straightConnector1">
            <a:avLst/>
          </a:prstGeom>
          <a:ln w="47625">
            <a:solidFill>
              <a:srgbClr val="FF0000"/>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4" name="Table 3"/>
          <p:cNvGraphicFramePr>
            <a:graphicFrameLocks noGrp="1"/>
          </p:cNvGraphicFramePr>
          <p:nvPr>
            <p:extLst>
              <p:ext uri="{D42A27DB-BD31-4B8C-83A1-F6EECF244321}">
                <p14:modId xmlns:p14="http://schemas.microsoft.com/office/powerpoint/2010/main" val="4034233090"/>
              </p:ext>
            </p:extLst>
          </p:nvPr>
        </p:nvGraphicFramePr>
        <p:xfrm>
          <a:off x="391886" y="1600200"/>
          <a:ext cx="8391939" cy="4058857"/>
        </p:xfrm>
        <a:graphic>
          <a:graphicData uri="http://schemas.openxmlformats.org/drawingml/2006/table">
            <a:tbl>
              <a:tblPr/>
              <a:tblGrid>
                <a:gridCol w="1600385"/>
                <a:gridCol w="954852"/>
                <a:gridCol w="954852"/>
                <a:gridCol w="887609"/>
                <a:gridCol w="954852"/>
                <a:gridCol w="954852"/>
                <a:gridCol w="1149312"/>
                <a:gridCol w="935225"/>
              </a:tblGrid>
              <a:tr h="335410">
                <a:tc gridSpan="8">
                  <a:txBody>
                    <a:bodyPr/>
                    <a:lstStyle/>
                    <a:p>
                      <a:pPr algn="ctr" fontAlgn="b"/>
                      <a:r>
                        <a:rPr lang="en-US" sz="1800" b="1" i="0" u="none" strike="noStrike" dirty="0" smtClean="0">
                          <a:solidFill>
                            <a:srgbClr val="16365C"/>
                          </a:solidFill>
                          <a:effectLst/>
                          <a:latin typeface="Calibri"/>
                        </a:rPr>
                        <a:t>$</a:t>
                      </a:r>
                      <a:r>
                        <a:rPr lang="en-US" sz="1800" b="1" i="0" u="none" strike="noStrike" dirty="0">
                          <a:solidFill>
                            <a:srgbClr val="16365C"/>
                          </a:solidFill>
                          <a:effectLst/>
                          <a:latin typeface="Calibri"/>
                        </a:rPr>
                        <a:t>5000 Expense = 12 Primary Doctor $75, 6 Specialist $150, Hospital $3200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hMerge="1">
                  <a:txBody>
                    <a:bodyPr/>
                    <a:lstStyle/>
                    <a:p>
                      <a:pPr algn="l" fontAlgn="b"/>
                      <a:endParaRPr lang="en-US" sz="1200" b="1" i="0" u="none" strike="noStrike" dirty="0">
                        <a:solidFill>
                          <a:srgbClr val="16365C"/>
                        </a:solidFill>
                        <a:effectLst/>
                        <a:latin typeface="Calibri"/>
                      </a:endParaRP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523451">
                <a:tc>
                  <a:txBody>
                    <a:bodyPr/>
                    <a:lstStyle/>
                    <a:p>
                      <a:pPr algn="l" fontAlgn="b"/>
                      <a:r>
                        <a:rPr lang="en-US" sz="1600" b="1" i="0" u="none" strike="noStrike" dirty="0">
                          <a:solidFill>
                            <a:srgbClr val="000000"/>
                          </a:solidFill>
                          <a:effectLst/>
                          <a:latin typeface="Calibri"/>
                        </a:rPr>
                        <a:t>Employee Only</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dirty="0">
                          <a:solidFill>
                            <a:srgbClr val="000000"/>
                          </a:solidFill>
                          <a:effectLst/>
                          <a:latin typeface="Calibri"/>
                        </a:rPr>
                        <a:t>Gold</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dirty="0">
                          <a:solidFill>
                            <a:srgbClr val="000000"/>
                          </a:solidFill>
                          <a:effectLst/>
                          <a:latin typeface="Calibri"/>
                        </a:rPr>
                        <a:t>Silver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dirty="0">
                          <a:solidFill>
                            <a:srgbClr val="000000"/>
                          </a:solidFill>
                          <a:effectLst/>
                          <a:latin typeface="Calibri"/>
                        </a:rPr>
                        <a:t>Bronze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dirty="0">
                          <a:solidFill>
                            <a:srgbClr val="000000"/>
                          </a:solidFill>
                          <a:effectLst/>
                          <a:latin typeface="Calibri"/>
                        </a:rPr>
                        <a:t>BCBS HMO</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a:solidFill>
                            <a:srgbClr val="000000"/>
                          </a:solidFill>
                          <a:effectLst/>
                          <a:latin typeface="Calibri"/>
                        </a:rPr>
                        <a:t>UHC HMO</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dirty="0">
                          <a:solidFill>
                            <a:srgbClr val="000000"/>
                          </a:solidFill>
                          <a:effectLst/>
                          <a:latin typeface="Calibri"/>
                        </a:rPr>
                        <a:t>Kaiser HMO</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a:solidFill>
                            <a:srgbClr val="000000"/>
                          </a:solidFill>
                          <a:effectLst/>
                          <a:latin typeface="Calibri"/>
                        </a:rPr>
                        <a:t>UHC HDHP</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19438">
                <a:tc>
                  <a:txBody>
                    <a:bodyPr/>
                    <a:lstStyle/>
                    <a:p>
                      <a:pPr algn="l" fontAlgn="b"/>
                      <a:r>
                        <a:rPr lang="en-US" sz="1600" b="1" i="0" u="none" strike="noStrike">
                          <a:solidFill>
                            <a:srgbClr val="000000"/>
                          </a:solidFill>
                          <a:effectLst/>
                          <a:latin typeface="Calibri"/>
                        </a:rPr>
                        <a:t>Annual Premium</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Calibri"/>
                        </a:rPr>
                        <a:t>$</a:t>
                      </a:r>
                      <a:r>
                        <a:rPr lang="en-US" sz="1600" b="0" i="0" u="none" strike="noStrike" dirty="0" smtClean="0">
                          <a:solidFill>
                            <a:srgbClr val="000000"/>
                          </a:solidFill>
                          <a:effectLst/>
                          <a:latin typeface="Calibri"/>
                        </a:rPr>
                        <a:t>2,108.16</a:t>
                      </a:r>
                      <a:endParaRPr lang="en-US" sz="1600" b="0" i="0" u="none" strike="noStrike" dirty="0">
                        <a:solidFill>
                          <a:srgbClr val="000000"/>
                        </a:solidFill>
                        <a:effectLst/>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Calibri"/>
                        </a:rPr>
                        <a:t>$</a:t>
                      </a:r>
                      <a:r>
                        <a:rPr lang="en-US" sz="1600" b="0" i="0" u="none" strike="noStrike" dirty="0" smtClean="0">
                          <a:solidFill>
                            <a:srgbClr val="000000"/>
                          </a:solidFill>
                          <a:effectLst/>
                          <a:latin typeface="Calibri"/>
                        </a:rPr>
                        <a:t>1 371.84</a:t>
                      </a:r>
                      <a:endParaRPr lang="en-US" sz="1600" b="0" i="0" u="none" strike="noStrike" dirty="0">
                        <a:solidFill>
                          <a:srgbClr val="000000"/>
                        </a:solidFill>
                        <a:effectLst/>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smtClean="0">
                          <a:solidFill>
                            <a:srgbClr val="000000"/>
                          </a:solidFill>
                          <a:effectLst/>
                          <a:latin typeface="Calibri"/>
                        </a:rPr>
                        <a:t>$918.96 </a:t>
                      </a:r>
                      <a:endParaRPr lang="en-US" sz="1600" b="0" i="0" u="none" strike="noStrike" dirty="0">
                        <a:solidFill>
                          <a:srgbClr val="000000"/>
                        </a:solidFill>
                        <a:effectLst/>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smtClean="0">
                          <a:solidFill>
                            <a:srgbClr val="000000"/>
                          </a:solidFill>
                          <a:effectLst/>
                          <a:latin typeface="Calibri"/>
                        </a:rPr>
                        <a:t>$1,716.36 </a:t>
                      </a:r>
                      <a:endParaRPr lang="en-US" sz="1600" b="0" i="0" u="none" strike="noStrike" dirty="0">
                        <a:solidFill>
                          <a:srgbClr val="000000"/>
                        </a:solidFill>
                        <a:effectLst/>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ctr" defTabSz="685357" rtl="0" eaLnBrk="1" fontAlgn="b" latinLnBrk="0" hangingPunct="1">
                        <a:lnSpc>
                          <a:spcPct val="100000"/>
                        </a:lnSpc>
                        <a:spcBef>
                          <a:spcPts val="0"/>
                        </a:spcBef>
                        <a:spcAft>
                          <a:spcPts val="0"/>
                        </a:spcAft>
                        <a:buClrTx/>
                        <a:buSzTx/>
                        <a:buFontTx/>
                        <a:buNone/>
                        <a:tabLst/>
                        <a:defRPr/>
                      </a:pPr>
                      <a:r>
                        <a:rPr lang="en-US" sz="1600" b="0" i="0" u="none" strike="noStrike" dirty="0" smtClean="0">
                          <a:solidFill>
                            <a:srgbClr val="000000"/>
                          </a:solidFill>
                          <a:effectLst/>
                          <a:latin typeface="Calibri"/>
                        </a:rPr>
                        <a:t>$2,093.88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ctr" defTabSz="685357" rtl="0" eaLnBrk="1" fontAlgn="b" latinLnBrk="0" hangingPunct="1">
                        <a:lnSpc>
                          <a:spcPct val="100000"/>
                        </a:lnSpc>
                        <a:spcBef>
                          <a:spcPts val="0"/>
                        </a:spcBef>
                        <a:spcAft>
                          <a:spcPts val="0"/>
                        </a:spcAft>
                        <a:buClrTx/>
                        <a:buSzTx/>
                        <a:buFontTx/>
                        <a:buNone/>
                        <a:tabLst/>
                        <a:defRPr/>
                      </a:pPr>
                      <a:r>
                        <a:rPr lang="en-US" sz="1600" b="0" i="0" u="none" strike="noStrike" dirty="0" smtClean="0">
                          <a:solidFill>
                            <a:srgbClr val="000000"/>
                          </a:solidFill>
                          <a:effectLst/>
                          <a:latin typeface="Calibri"/>
                        </a:rPr>
                        <a:t>$1,849.56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ctr" defTabSz="685357" rtl="0" eaLnBrk="1" fontAlgn="b" latinLnBrk="0" hangingPunct="1">
                        <a:lnSpc>
                          <a:spcPct val="100000"/>
                        </a:lnSpc>
                        <a:spcBef>
                          <a:spcPts val="0"/>
                        </a:spcBef>
                        <a:spcAft>
                          <a:spcPts val="0"/>
                        </a:spcAft>
                        <a:buClrTx/>
                        <a:buSzTx/>
                        <a:buFontTx/>
                        <a:buNone/>
                        <a:tabLst/>
                        <a:defRPr/>
                      </a:pPr>
                      <a:endParaRPr lang="en-US" sz="1600" b="0" i="0" u="none" strike="noStrike" dirty="0" smtClean="0">
                        <a:solidFill>
                          <a:srgbClr val="000000"/>
                        </a:solidFill>
                        <a:effectLst/>
                        <a:latin typeface="Calibri"/>
                      </a:endParaRPr>
                    </a:p>
                    <a:p>
                      <a:pPr marL="0" marR="0" indent="0" algn="ctr" defTabSz="685357" rtl="0" eaLnBrk="1" fontAlgn="b" latinLnBrk="0" hangingPunct="1">
                        <a:lnSpc>
                          <a:spcPct val="100000"/>
                        </a:lnSpc>
                        <a:spcBef>
                          <a:spcPts val="0"/>
                        </a:spcBef>
                        <a:spcAft>
                          <a:spcPts val="0"/>
                        </a:spcAft>
                        <a:buClrTx/>
                        <a:buSzTx/>
                        <a:buFontTx/>
                        <a:buNone/>
                        <a:tabLst/>
                        <a:defRPr/>
                      </a:pPr>
                      <a:r>
                        <a:rPr lang="en-US" sz="1600" b="0" i="0" u="none" strike="noStrike" dirty="0" smtClean="0">
                          <a:solidFill>
                            <a:srgbClr val="000000"/>
                          </a:solidFill>
                          <a:effectLst/>
                          <a:latin typeface="Calibri"/>
                        </a:rPr>
                        <a:t>$741.96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19438">
                <a:tc>
                  <a:txBody>
                    <a:bodyPr/>
                    <a:lstStyle/>
                    <a:p>
                      <a:pPr algn="l" fontAlgn="b"/>
                      <a:r>
                        <a:rPr lang="en-US" sz="1600" b="1" i="0" u="none" strike="noStrike">
                          <a:solidFill>
                            <a:srgbClr val="000000"/>
                          </a:solidFill>
                          <a:effectLst/>
                          <a:latin typeface="Calibri"/>
                        </a:rPr>
                        <a:t>Used Deductible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a:rPr>
                        <a:t>$1,500.00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a:rPr>
                        <a:t>$2,000.00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a:rPr>
                        <a:t>$2,500.00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Calibri"/>
                        </a:rPr>
                        <a:t>$1,300.00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Calibri"/>
                        </a:rPr>
                        <a:t>$1,300.00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a:rPr>
                        <a: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a:rPr>
                        <a:t>$3,500.00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19438">
                <a:tc>
                  <a:txBody>
                    <a:bodyPr/>
                    <a:lstStyle/>
                    <a:p>
                      <a:pPr algn="l" fontAlgn="b"/>
                      <a:r>
                        <a:rPr lang="en-US" sz="1600" b="1" i="0" u="none" strike="noStrike">
                          <a:solidFill>
                            <a:srgbClr val="000000"/>
                          </a:solidFill>
                          <a:effectLst/>
                          <a:latin typeface="Calibri"/>
                        </a:rPr>
                        <a:t>CoPays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a:rPr>
                        <a:t>$690.00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Calibri"/>
                        </a:rPr>
                        <a:t>$690.00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a:rPr>
                        <a:t>$690.00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19438">
                <a:tc>
                  <a:txBody>
                    <a:bodyPr/>
                    <a:lstStyle/>
                    <a:p>
                      <a:pPr algn="l" fontAlgn="b"/>
                      <a:r>
                        <a:rPr lang="en-US" sz="1600" b="1" i="0" u="none" strike="noStrike">
                          <a:solidFill>
                            <a:srgbClr val="000000"/>
                          </a:solidFill>
                          <a:effectLst/>
                          <a:latin typeface="Calibri"/>
                        </a:rPr>
                        <a:t>HRA Credit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a:solidFill>
                            <a:srgbClr val="000000"/>
                          </a:solidFill>
                          <a:effectLst/>
                          <a:latin typeface="Calibri"/>
                        </a:rPr>
                        <a:t>-$400.00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a:solidFill>
                            <a:srgbClr val="000000"/>
                          </a:solidFill>
                          <a:effectLst/>
                          <a:latin typeface="Calibri"/>
                        </a:rPr>
                        <a:t>-$200.00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a:solidFill>
                            <a:srgbClr val="000000"/>
                          </a:solidFill>
                          <a:effectLst/>
                          <a:latin typeface="Calibri"/>
                        </a:rPr>
                        <a:t>-$100.00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dirty="0">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dirty="0">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19438">
                <a:tc>
                  <a:txBody>
                    <a:bodyPr/>
                    <a:lstStyle/>
                    <a:p>
                      <a:pPr algn="l" fontAlgn="b"/>
                      <a:r>
                        <a:rPr lang="en-US" sz="1600" b="1" i="0" u="none" strike="noStrike" dirty="0" err="1">
                          <a:solidFill>
                            <a:srgbClr val="000000"/>
                          </a:solidFill>
                          <a:effectLst/>
                          <a:latin typeface="Calibri"/>
                        </a:rPr>
                        <a:t>CoInsurance</a:t>
                      </a:r>
                      <a:endParaRPr lang="en-US" sz="1600" b="1" i="0" u="none" strike="noStrike" dirty="0">
                        <a:solidFill>
                          <a:srgbClr val="000000"/>
                        </a:solidFill>
                        <a:effectLst/>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dirty="0" smtClean="0">
                          <a:solidFill>
                            <a:srgbClr val="000000"/>
                          </a:solidFill>
                          <a:effectLst/>
                          <a:latin typeface="Calibri"/>
                        </a:rPr>
                        <a:t>15%- </a:t>
                      </a:r>
                      <a:r>
                        <a:rPr lang="en-US" sz="1600" b="0" i="0" u="none" strike="noStrike" dirty="0" smtClean="0">
                          <a:solidFill>
                            <a:srgbClr val="000000"/>
                          </a:solidFill>
                          <a:effectLst/>
                          <a:latin typeface="Calibri"/>
                        </a:rPr>
                        <a:t> $525</a:t>
                      </a:r>
                      <a:endParaRPr lang="en-US" sz="1600" b="0" i="0" u="none" strike="noStrike" dirty="0">
                        <a:solidFill>
                          <a:srgbClr val="000000"/>
                        </a:solidFill>
                        <a:effectLst/>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dirty="0" smtClean="0">
                          <a:solidFill>
                            <a:srgbClr val="000000"/>
                          </a:solidFill>
                          <a:effectLst/>
                          <a:latin typeface="Calibri"/>
                        </a:rPr>
                        <a:t>20%- </a:t>
                      </a:r>
                      <a:r>
                        <a:rPr lang="en-US" sz="1600" b="0" i="0" u="none" strike="noStrike" dirty="0" smtClean="0">
                          <a:solidFill>
                            <a:srgbClr val="000000"/>
                          </a:solidFill>
                          <a:effectLst/>
                          <a:latin typeface="Calibri"/>
                        </a:rPr>
                        <a:t> $600</a:t>
                      </a:r>
                      <a:endParaRPr lang="en-US" sz="1600" b="0" i="0" u="none" strike="noStrike" dirty="0">
                        <a:solidFill>
                          <a:srgbClr val="000000"/>
                        </a:solidFill>
                        <a:effectLst/>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dirty="0" smtClean="0">
                          <a:solidFill>
                            <a:srgbClr val="000000"/>
                          </a:solidFill>
                          <a:effectLst/>
                          <a:latin typeface="Calibri"/>
                        </a:rPr>
                        <a:t>25%- </a:t>
                      </a:r>
                      <a:r>
                        <a:rPr lang="en-US" sz="1600" b="0" i="0" u="none" strike="noStrike" dirty="0" smtClean="0">
                          <a:solidFill>
                            <a:srgbClr val="000000"/>
                          </a:solidFill>
                          <a:effectLst/>
                          <a:latin typeface="Calibri"/>
                        </a:rPr>
                        <a:t>$625</a:t>
                      </a:r>
                      <a:endParaRPr lang="en-US" sz="1600" b="0" i="0" u="none" strike="noStrike" dirty="0">
                        <a:solidFill>
                          <a:srgbClr val="000000"/>
                        </a:solidFill>
                        <a:effectLst/>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dirty="0" smtClean="0">
                          <a:solidFill>
                            <a:srgbClr val="000000"/>
                          </a:solidFill>
                          <a:effectLst/>
                          <a:latin typeface="Calibri"/>
                        </a:rPr>
                        <a:t>20%- </a:t>
                      </a:r>
                      <a:r>
                        <a:rPr lang="en-US" sz="1600" b="0" i="0" u="none" strike="noStrike" dirty="0" smtClean="0">
                          <a:solidFill>
                            <a:srgbClr val="000000"/>
                          </a:solidFill>
                          <a:effectLst/>
                          <a:latin typeface="Calibri"/>
                        </a:rPr>
                        <a:t>$380</a:t>
                      </a:r>
                      <a:endParaRPr lang="en-US" sz="1600" b="0" i="0" u="none" strike="noStrike" dirty="0">
                        <a:solidFill>
                          <a:srgbClr val="000000"/>
                        </a:solidFill>
                        <a:effectLst/>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r" defTabSz="685357" rtl="0" eaLnBrk="1" fontAlgn="b" latinLnBrk="0" hangingPunct="1">
                        <a:lnSpc>
                          <a:spcPct val="100000"/>
                        </a:lnSpc>
                        <a:spcBef>
                          <a:spcPts val="0"/>
                        </a:spcBef>
                        <a:spcAft>
                          <a:spcPts val="0"/>
                        </a:spcAft>
                        <a:buClrTx/>
                        <a:buSzTx/>
                        <a:buFontTx/>
                        <a:buNone/>
                        <a:tabLst/>
                        <a:defRPr/>
                      </a:pPr>
                      <a:r>
                        <a:rPr lang="en-US" sz="1400" b="0" i="0" u="none" strike="noStrike" dirty="0" smtClean="0">
                          <a:solidFill>
                            <a:srgbClr val="000000"/>
                          </a:solidFill>
                          <a:effectLst/>
                          <a:latin typeface="Calibri"/>
                        </a:rPr>
                        <a:t>20%- </a:t>
                      </a:r>
                      <a:r>
                        <a:rPr lang="en-US" sz="1800" b="0" i="0" u="none" strike="noStrike" dirty="0" smtClean="0">
                          <a:solidFill>
                            <a:srgbClr val="000000"/>
                          </a:solidFill>
                          <a:effectLst/>
                          <a:latin typeface="Calibri"/>
                        </a:rPr>
                        <a:t>$380</a:t>
                      </a:r>
                      <a:endParaRPr lang="en-US" sz="1600" b="0" i="0" u="none" strike="noStrike" dirty="0">
                        <a:solidFill>
                          <a:srgbClr val="000000"/>
                        </a:solidFill>
                        <a:effectLst/>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dirty="0">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dirty="0" smtClean="0">
                          <a:solidFill>
                            <a:srgbClr val="000000"/>
                          </a:solidFill>
                          <a:effectLst/>
                          <a:latin typeface="Calibri"/>
                        </a:rPr>
                        <a:t>30%</a:t>
                      </a:r>
                      <a:r>
                        <a:rPr lang="en-US" sz="1400" b="0" i="0" u="none" strike="noStrike" baseline="0" dirty="0" smtClean="0">
                          <a:solidFill>
                            <a:srgbClr val="000000"/>
                          </a:solidFill>
                          <a:effectLst/>
                          <a:latin typeface="Calibri"/>
                        </a:rPr>
                        <a:t> </a:t>
                      </a:r>
                      <a:r>
                        <a:rPr lang="en-US" sz="1600" b="0" i="0" u="none" strike="noStrike" dirty="0" smtClean="0">
                          <a:solidFill>
                            <a:srgbClr val="000000"/>
                          </a:solidFill>
                          <a:effectLst/>
                          <a:latin typeface="Calibri"/>
                        </a:rPr>
                        <a:t>$450.00</a:t>
                      </a:r>
                      <a:endParaRPr lang="en-US" sz="1600" b="0" i="0" u="none" strike="noStrike" dirty="0">
                        <a:solidFill>
                          <a:srgbClr val="000000"/>
                        </a:solidFill>
                        <a:effectLst/>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19438">
                <a:tc>
                  <a:txBody>
                    <a:bodyPr/>
                    <a:lstStyle/>
                    <a:p>
                      <a:pPr algn="l" fontAlgn="b"/>
                      <a:r>
                        <a:rPr lang="en-US" sz="1600" b="1" i="0" u="none" strike="noStrike">
                          <a:solidFill>
                            <a:srgbClr val="000000"/>
                          </a:solidFill>
                          <a:effectLst/>
                          <a:latin typeface="Calibri"/>
                        </a:rPr>
                        <a:t>Out of Pocket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dirty="0">
                          <a:solidFill>
                            <a:srgbClr val="000000"/>
                          </a:solidFill>
                          <a:effectLst/>
                          <a:latin typeface="Calibri"/>
                        </a:rPr>
                        <a:t>$</a:t>
                      </a:r>
                      <a:r>
                        <a:rPr lang="en-US" sz="1600" b="0" i="0" u="none" strike="noStrike" dirty="0" smtClean="0">
                          <a:solidFill>
                            <a:srgbClr val="000000"/>
                          </a:solidFill>
                          <a:effectLst/>
                          <a:latin typeface="Calibri"/>
                        </a:rPr>
                        <a:t>3,733.16</a:t>
                      </a:r>
                      <a:endParaRPr lang="en-US" sz="1600" b="0" i="0" u="none" strike="noStrike" dirty="0">
                        <a:solidFill>
                          <a:srgbClr val="000000"/>
                        </a:solidFill>
                        <a:effectLst/>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sz="1600" b="0" i="0" u="none" strike="noStrike" dirty="0">
                          <a:solidFill>
                            <a:srgbClr val="000000"/>
                          </a:solidFill>
                          <a:effectLst/>
                          <a:latin typeface="Calibri"/>
                        </a:rPr>
                        <a:t>$</a:t>
                      </a:r>
                      <a:r>
                        <a:rPr lang="en-US" sz="1600" b="0" i="0" u="none" strike="noStrike" dirty="0" smtClean="0">
                          <a:solidFill>
                            <a:srgbClr val="000000"/>
                          </a:solidFill>
                          <a:effectLst/>
                          <a:latin typeface="Calibri"/>
                        </a:rPr>
                        <a:t>3,771.84</a:t>
                      </a:r>
                      <a:endParaRPr lang="en-US" sz="1600" b="0" i="0" u="none" strike="noStrike" dirty="0">
                        <a:solidFill>
                          <a:srgbClr val="000000"/>
                        </a:solidFill>
                        <a:effectLst/>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dirty="0">
                          <a:solidFill>
                            <a:srgbClr val="000000"/>
                          </a:solidFill>
                          <a:effectLst/>
                          <a:latin typeface="Calibri"/>
                        </a:rPr>
                        <a:t>$</a:t>
                      </a:r>
                      <a:r>
                        <a:rPr lang="en-US" sz="1600" b="0" i="0" u="none" strike="noStrike" dirty="0" smtClean="0">
                          <a:solidFill>
                            <a:srgbClr val="000000"/>
                          </a:solidFill>
                          <a:effectLst/>
                          <a:latin typeface="Calibri"/>
                        </a:rPr>
                        <a:t>3,943.96</a:t>
                      </a:r>
                      <a:endParaRPr lang="en-US" sz="1600" b="0" i="0" u="none" strike="noStrike" dirty="0">
                        <a:solidFill>
                          <a:srgbClr val="000000"/>
                        </a:solidFill>
                        <a:effectLst/>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dirty="0" smtClean="0">
                          <a:solidFill>
                            <a:srgbClr val="000000"/>
                          </a:solidFill>
                          <a:effectLst/>
                          <a:latin typeface="Calibri"/>
                        </a:rPr>
                        <a:t>$4,086.36</a:t>
                      </a:r>
                      <a:endParaRPr lang="en-US" sz="1600" b="0" i="0" u="none" strike="noStrike" dirty="0">
                        <a:solidFill>
                          <a:srgbClr val="000000"/>
                        </a:solidFill>
                        <a:effectLst/>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a:solidFill>
                            <a:srgbClr val="000000"/>
                          </a:solidFill>
                          <a:effectLst/>
                          <a:latin typeface="Calibri"/>
                        </a:rPr>
                        <a:t>$4,440.72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1" i="1" u="none" strike="noStrike" dirty="0">
                          <a:solidFill>
                            <a:srgbClr val="000000"/>
                          </a:solidFill>
                          <a:effectLst/>
                          <a:latin typeface="Calibri"/>
                        </a:rPr>
                        <a:t>$</a:t>
                      </a:r>
                      <a:r>
                        <a:rPr lang="en-US" sz="1600" b="1" i="1" u="none" strike="noStrike" dirty="0" smtClean="0">
                          <a:solidFill>
                            <a:srgbClr val="000000"/>
                          </a:solidFill>
                          <a:effectLst/>
                          <a:latin typeface="Calibri"/>
                        </a:rPr>
                        <a:t>2,539.56</a:t>
                      </a:r>
                      <a:r>
                        <a:rPr lang="en-US" sz="1600" b="1" i="1" u="none" strike="noStrike" baseline="0" dirty="0" smtClean="0">
                          <a:solidFill>
                            <a:srgbClr val="000000"/>
                          </a:solidFill>
                          <a:effectLst/>
                          <a:latin typeface="Calibri"/>
                        </a:rPr>
                        <a:t>  </a:t>
                      </a:r>
                      <a:endParaRPr lang="en-US" sz="1600" b="1" i="1" u="none" strike="noStrike" dirty="0">
                        <a:solidFill>
                          <a:srgbClr val="000000"/>
                        </a:solidFill>
                        <a:effectLst/>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dirty="0">
                          <a:solidFill>
                            <a:srgbClr val="000000"/>
                          </a:solidFill>
                          <a:effectLst/>
                          <a:latin typeface="Calibri"/>
                        </a:rPr>
                        <a:t>$</a:t>
                      </a:r>
                      <a:r>
                        <a:rPr lang="en-US" sz="1600" b="0" i="0" u="none" strike="noStrike" dirty="0" smtClean="0">
                          <a:solidFill>
                            <a:srgbClr val="000000"/>
                          </a:solidFill>
                          <a:effectLst/>
                          <a:latin typeface="Calibri"/>
                        </a:rPr>
                        <a:t>4,691.96</a:t>
                      </a:r>
                      <a:endParaRPr lang="en-US" sz="1600" b="0" i="0" u="none" strike="noStrike" dirty="0">
                        <a:solidFill>
                          <a:srgbClr val="000000"/>
                        </a:solidFill>
                        <a:effectLst/>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19438">
                <a:tc>
                  <a:txBody>
                    <a:bodyPr/>
                    <a:lstStyle/>
                    <a:p>
                      <a:pPr algn="l" fontAlgn="b"/>
                      <a:r>
                        <a:rPr lang="en-US" sz="1600" b="1" i="0" u="none" strike="noStrike">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97D"/>
                    </a:solidFill>
                  </a:tcPr>
                </a:tc>
                <a:tc>
                  <a:txBody>
                    <a:bodyPr/>
                    <a:lstStyle/>
                    <a:p>
                      <a:pPr algn="l" fontAlgn="b"/>
                      <a:r>
                        <a:rPr lang="en-US" sz="1600" b="0" i="0" u="none" strike="noStrike">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97D"/>
                    </a:solidFill>
                  </a:tcPr>
                </a:tc>
                <a:tc>
                  <a:txBody>
                    <a:bodyPr/>
                    <a:lstStyle/>
                    <a:p>
                      <a:pPr algn="l" fontAlgn="b"/>
                      <a:r>
                        <a:rPr lang="en-US" sz="1600" b="0" i="0" u="none" strike="noStrike">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97D"/>
                    </a:solidFill>
                  </a:tcPr>
                </a:tc>
                <a:tc>
                  <a:txBody>
                    <a:bodyPr/>
                    <a:lstStyle/>
                    <a:p>
                      <a:pPr algn="l" fontAlgn="b"/>
                      <a:r>
                        <a:rPr lang="en-US" sz="1600" b="0" i="0" u="none" strike="noStrike">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97D"/>
                    </a:solidFill>
                  </a:tcPr>
                </a:tc>
                <a:tc>
                  <a:txBody>
                    <a:bodyPr/>
                    <a:lstStyle/>
                    <a:p>
                      <a:pPr algn="l" fontAlgn="b"/>
                      <a:r>
                        <a:rPr lang="en-US" sz="1600" b="0" i="0" u="none" strike="noStrike">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97D"/>
                    </a:solidFill>
                  </a:tcPr>
                </a:tc>
                <a:tc>
                  <a:txBody>
                    <a:bodyPr/>
                    <a:lstStyle/>
                    <a:p>
                      <a:pPr algn="l" fontAlgn="b"/>
                      <a:r>
                        <a:rPr lang="en-US" sz="1600" b="0" i="0" u="none" strike="noStrike">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97D"/>
                    </a:solidFill>
                  </a:tcPr>
                </a:tc>
                <a:tc>
                  <a:txBody>
                    <a:bodyPr/>
                    <a:lstStyle/>
                    <a:p>
                      <a:pPr algn="l" fontAlgn="b"/>
                      <a:r>
                        <a:rPr lang="en-US" sz="1600" b="0" i="0" u="none" strike="noStrike" dirty="0">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97D"/>
                    </a:solidFill>
                  </a:tcPr>
                </a:tc>
                <a:tc>
                  <a:txBody>
                    <a:bodyPr/>
                    <a:lstStyle/>
                    <a:p>
                      <a:pPr algn="l" fontAlgn="b"/>
                      <a:r>
                        <a:rPr lang="en-US" sz="1600" b="0" i="0" u="none" strike="noStrike">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97D"/>
                    </a:solidFill>
                  </a:tcPr>
                </a:tc>
              </a:tr>
              <a:tr h="319438">
                <a:tc>
                  <a:txBody>
                    <a:bodyPr/>
                    <a:lstStyle/>
                    <a:p>
                      <a:pPr algn="l" fontAlgn="b"/>
                      <a:r>
                        <a:rPr lang="en-US" sz="1600" b="1" i="0" u="none" strike="noStrike">
                          <a:solidFill>
                            <a:srgbClr val="000000"/>
                          </a:solidFill>
                          <a:effectLst/>
                          <a:latin typeface="Calibri"/>
                        </a:rPr>
                        <a:t>FSA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a:solidFill>
                            <a:srgbClr val="000000"/>
                          </a:solidFill>
                          <a:effectLst/>
                          <a:latin typeface="Calibri"/>
                        </a:rPr>
                        <a:t>-$487.50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a:solidFill>
                            <a:srgbClr val="000000"/>
                          </a:solidFill>
                          <a:effectLst/>
                          <a:latin typeface="Calibri"/>
                        </a:rPr>
                        <a:t>-$720.00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a:solidFill>
                            <a:srgbClr val="000000"/>
                          </a:solidFill>
                          <a:effectLst/>
                          <a:latin typeface="Calibri"/>
                        </a:rPr>
                        <a:t>-$907.50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a:solidFill>
                            <a:srgbClr val="000000"/>
                          </a:solidFill>
                          <a:effectLst/>
                          <a:latin typeface="Calibri"/>
                        </a:rPr>
                        <a:t>-$597.00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a:solidFill>
                            <a:srgbClr val="000000"/>
                          </a:solidFill>
                          <a:effectLst/>
                          <a:latin typeface="Calibri"/>
                        </a:rPr>
                        <a:t>-$597.00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dirty="0">
                          <a:solidFill>
                            <a:srgbClr val="000000"/>
                          </a:solidFill>
                          <a:effectLst/>
                          <a:latin typeface="Calibri"/>
                        </a:rPr>
                        <a:t>-$207.00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effectLst/>
                          <a:latin typeface="Calibri"/>
                        </a:rPr>
                        <a: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19438">
                <a:tc>
                  <a:txBody>
                    <a:bodyPr/>
                    <a:lstStyle/>
                    <a:p>
                      <a:pPr algn="l" fontAlgn="b"/>
                      <a:r>
                        <a:rPr lang="en-US" sz="1600" b="1" i="0" u="none" strike="noStrike" dirty="0">
                          <a:solidFill>
                            <a:srgbClr val="000000"/>
                          </a:solidFill>
                          <a:effectLst/>
                          <a:latin typeface="Calibri"/>
                        </a:rPr>
                        <a:t>Net Cost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dirty="0">
                          <a:solidFill>
                            <a:srgbClr val="000000"/>
                          </a:solidFill>
                          <a:effectLst/>
                          <a:latin typeface="Calibri"/>
                        </a:rPr>
                        <a:t>$</a:t>
                      </a:r>
                      <a:r>
                        <a:rPr lang="en-US" sz="1600" b="0" i="0" u="none" strike="noStrike" dirty="0" smtClean="0">
                          <a:solidFill>
                            <a:srgbClr val="000000"/>
                          </a:solidFill>
                          <a:effectLst/>
                          <a:latin typeface="Calibri"/>
                        </a:rPr>
                        <a:t>3,245.66</a:t>
                      </a:r>
                      <a:endParaRPr lang="en-US" sz="1600" b="0" i="0" u="none" strike="noStrike" dirty="0">
                        <a:solidFill>
                          <a:srgbClr val="000000"/>
                        </a:solidFill>
                        <a:effectLst/>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dirty="0">
                          <a:solidFill>
                            <a:srgbClr val="000000"/>
                          </a:solidFill>
                          <a:effectLst/>
                          <a:latin typeface="Calibri"/>
                        </a:rPr>
                        <a:t>$</a:t>
                      </a:r>
                      <a:r>
                        <a:rPr lang="en-US" sz="1600" b="0" i="0" u="none" strike="noStrike" dirty="0" smtClean="0">
                          <a:solidFill>
                            <a:srgbClr val="000000"/>
                          </a:solidFill>
                          <a:effectLst/>
                          <a:latin typeface="Calibri"/>
                        </a:rPr>
                        <a:t>3,051.84</a:t>
                      </a:r>
                      <a:endParaRPr lang="en-US" sz="1600" b="0" i="0" u="none" strike="noStrike" dirty="0">
                        <a:solidFill>
                          <a:srgbClr val="000000"/>
                        </a:solidFill>
                        <a:effectLst/>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dirty="0" smtClean="0">
                          <a:solidFill>
                            <a:srgbClr val="000000"/>
                          </a:solidFill>
                          <a:effectLst/>
                          <a:latin typeface="Calibri"/>
                        </a:rPr>
                        <a:t>$3,036.46</a:t>
                      </a:r>
                      <a:endParaRPr lang="en-US" sz="1600" b="0" i="0" u="none" strike="noStrike" dirty="0">
                        <a:solidFill>
                          <a:srgbClr val="000000"/>
                        </a:solidFill>
                        <a:effectLst/>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dirty="0">
                          <a:solidFill>
                            <a:srgbClr val="000000"/>
                          </a:solidFill>
                          <a:effectLst/>
                          <a:latin typeface="Calibri"/>
                        </a:rPr>
                        <a:t>$</a:t>
                      </a:r>
                      <a:r>
                        <a:rPr lang="en-US" sz="1600" b="0" i="0" u="none" strike="noStrike" dirty="0" smtClean="0">
                          <a:solidFill>
                            <a:srgbClr val="000000"/>
                          </a:solidFill>
                          <a:effectLst/>
                          <a:latin typeface="Calibri"/>
                        </a:rPr>
                        <a:t>3,489.36</a:t>
                      </a:r>
                      <a:endParaRPr lang="en-US" sz="1600" b="0" i="0" u="none" strike="noStrike" dirty="0">
                        <a:solidFill>
                          <a:srgbClr val="000000"/>
                        </a:solidFill>
                        <a:effectLst/>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a:solidFill>
                            <a:srgbClr val="000000"/>
                          </a:solidFill>
                          <a:effectLst/>
                          <a:latin typeface="Calibri"/>
                        </a:rPr>
                        <a:t>$3,843.72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dirty="0">
                          <a:solidFill>
                            <a:srgbClr val="000000"/>
                          </a:solidFill>
                          <a:effectLst/>
                          <a:latin typeface="Calibri"/>
                        </a:rPr>
                        <a:t>$</a:t>
                      </a:r>
                      <a:r>
                        <a:rPr lang="en-US" sz="1600" b="0" i="0" u="none" strike="noStrike" dirty="0" smtClean="0">
                          <a:solidFill>
                            <a:srgbClr val="000000"/>
                          </a:solidFill>
                          <a:effectLst/>
                          <a:latin typeface="Calibri"/>
                        </a:rPr>
                        <a:t>2,332.56</a:t>
                      </a:r>
                      <a:endParaRPr lang="en-US" sz="1600" b="0" i="0" u="none" strike="noStrike" dirty="0">
                        <a:solidFill>
                          <a:srgbClr val="000000"/>
                        </a:solidFill>
                        <a:effectLst/>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dirty="0">
                          <a:solidFill>
                            <a:srgbClr val="000000"/>
                          </a:solidFill>
                          <a:effectLst/>
                          <a:latin typeface="Calibri"/>
                        </a:rPr>
                        <a:t>$</a:t>
                      </a:r>
                      <a:r>
                        <a:rPr lang="en-US" sz="1600" b="0" i="0" u="none" strike="noStrike" dirty="0" smtClean="0">
                          <a:solidFill>
                            <a:srgbClr val="000000"/>
                          </a:solidFill>
                          <a:effectLst/>
                          <a:latin typeface="Calibri"/>
                        </a:rPr>
                        <a:t>4,691.96</a:t>
                      </a:r>
                      <a:endParaRPr lang="en-US" sz="1600" b="0" i="0" u="none" strike="noStrike" dirty="0">
                        <a:solidFill>
                          <a:srgbClr val="000000"/>
                        </a:solidFill>
                        <a:effectLst/>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cxnSp>
        <p:nvCxnSpPr>
          <p:cNvPr id="9" name="Straight Arrow Connector 8"/>
          <p:cNvCxnSpPr/>
          <p:nvPr/>
        </p:nvCxnSpPr>
        <p:spPr>
          <a:xfrm>
            <a:off x="533400" y="2895600"/>
            <a:ext cx="1567070" cy="0"/>
          </a:xfrm>
          <a:prstGeom prst="straightConnector1">
            <a:avLst/>
          </a:prstGeom>
          <a:ln w="4762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42624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0-#ppt_w/2"/>
                                          </p:val>
                                        </p:tav>
                                        <p:tav tm="100000">
                                          <p:val>
                                            <p:strVal val="#ppt_x"/>
                                          </p:val>
                                        </p:tav>
                                      </p:tavLst>
                                    </p:anim>
                                    <p:anim calcmode="lin" valueType="num">
                                      <p:cBhvr additive="base">
                                        <p:cTn id="14"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494373"/>
            <a:ext cx="7886700" cy="683960"/>
          </a:xfrm>
        </p:spPr>
        <p:txBody>
          <a:bodyPr numCol="1">
            <a:noAutofit/>
          </a:bodyPr>
          <a:lstStyle/>
          <a:p>
            <a:pPr algn="ctr"/>
            <a:r>
              <a:rPr lang="en-US" sz="3200" b="1" dirty="0" smtClean="0">
                <a:solidFill>
                  <a:srgbClr val="367BBA"/>
                </a:solidFill>
              </a:rPr>
              <a:t>EARNING WELLNESS CREDITS</a:t>
            </a:r>
            <a:endParaRPr lang="en-US" sz="3200" b="1" dirty="0">
              <a:solidFill>
                <a:srgbClr val="367BBA"/>
              </a:solidFill>
            </a:endParaRPr>
          </a:p>
        </p:txBody>
      </p:sp>
      <p:sp>
        <p:nvSpPr>
          <p:cNvPr id="3" name="Content Placeholder 2"/>
          <p:cNvSpPr>
            <a:spLocks noGrp="1"/>
          </p:cNvSpPr>
          <p:nvPr>
            <p:ph idx="1"/>
          </p:nvPr>
        </p:nvSpPr>
        <p:spPr>
          <a:xfrm>
            <a:off x="628650" y="2277074"/>
            <a:ext cx="8041526" cy="3976248"/>
          </a:xfrm>
        </p:spPr>
        <p:txBody>
          <a:bodyPr numCol="1">
            <a:noAutofit/>
          </a:bodyPr>
          <a:lstStyle/>
          <a:p>
            <a:pPr marL="342677" indent="-342677">
              <a:buAutoNum type="arabicParenR"/>
            </a:pPr>
            <a:r>
              <a:rPr lang="en-US" sz="1800" b="1" dirty="0">
                <a:latin typeface="Calibri" panose="020F0502020204030204" pitchFamily="34" charset="0"/>
                <a:cs typeface="Calibri" panose="020F0502020204030204" pitchFamily="34" charset="0"/>
              </a:rPr>
              <a:t>COMPLETE REALAGE TEST at </a:t>
            </a:r>
            <a:r>
              <a:rPr lang="en-US" sz="1800" u="sng" dirty="0">
                <a:latin typeface="Calibri" panose="020F0502020204030204" pitchFamily="34" charset="0"/>
                <a:cs typeface="Calibri" panose="020F0502020204030204" pitchFamily="34" charset="0"/>
                <a:hlinkClick r:id="rId3"/>
              </a:rPr>
              <a:t>www.BeWellSHBP.com</a:t>
            </a:r>
            <a:r>
              <a:rPr lang="en-US" sz="1800" dirty="0">
                <a:latin typeface="Calibri" panose="020F0502020204030204" pitchFamily="34" charset="0"/>
                <a:cs typeface="Calibri" panose="020F0502020204030204" pitchFamily="34" charset="0"/>
                <a:hlinkClick r:id="rId3"/>
              </a:rPr>
              <a:t>.</a:t>
            </a:r>
            <a:endParaRPr lang="en-US" sz="1800" dirty="0">
              <a:latin typeface="Calibri" panose="020F0502020204030204" pitchFamily="34" charset="0"/>
              <a:cs typeface="Calibri" panose="020F0502020204030204" pitchFamily="34" charset="0"/>
            </a:endParaRPr>
          </a:p>
          <a:p>
            <a:pPr marL="0" indent="0">
              <a:buNone/>
            </a:pPr>
            <a:r>
              <a:rPr lang="en-US" sz="1800" dirty="0">
                <a:latin typeface="Calibri" panose="020F0502020204030204" pitchFamily="34" charset="0"/>
                <a:cs typeface="Calibri" panose="020F0502020204030204" pitchFamily="34" charset="0"/>
              </a:rPr>
              <a:t> </a:t>
            </a:r>
            <a:r>
              <a:rPr lang="en-US" sz="1800" dirty="0" smtClean="0">
                <a:latin typeface="Calibri" panose="020F0502020204030204" pitchFamily="34" charset="0"/>
                <a:cs typeface="Calibri" panose="020F0502020204030204" pitchFamily="34" charset="0"/>
              </a:rPr>
              <a:t>                                                    </a:t>
            </a:r>
            <a:endParaRPr lang="en-US" sz="1800" dirty="0">
              <a:latin typeface="Calibri" panose="020F0502020204030204" pitchFamily="34" charset="0"/>
              <a:cs typeface="Calibri" panose="020F0502020204030204" pitchFamily="34" charset="0"/>
            </a:endParaRPr>
          </a:p>
          <a:p>
            <a:pPr marL="342677" indent="-342677">
              <a:buAutoNum type="arabicParenR"/>
            </a:pPr>
            <a:r>
              <a:rPr lang="en-US" sz="1800" b="1" dirty="0">
                <a:latin typeface="Calibri" panose="020F0502020204030204" pitchFamily="34" charset="0"/>
                <a:cs typeface="Calibri" panose="020F0502020204030204" pitchFamily="34" charset="0"/>
              </a:rPr>
              <a:t>GET A BIOMETRIC SCREENING</a:t>
            </a:r>
          </a:p>
          <a:p>
            <a:pPr marL="0" indent="0">
              <a:buNone/>
            </a:pPr>
            <a:r>
              <a:rPr lang="en-US" sz="1800" dirty="0">
                <a:latin typeface="Calibri" panose="020F0502020204030204" pitchFamily="34" charset="0"/>
                <a:cs typeface="Calibri" panose="020F0502020204030204" pitchFamily="34" charset="0"/>
              </a:rPr>
              <a:t>	Download a Physician Screening Form at </a:t>
            </a:r>
            <a:r>
              <a:rPr lang="en-US" sz="1800" u="sng" dirty="0">
                <a:latin typeface="Calibri" panose="020F0502020204030204" pitchFamily="34" charset="0"/>
                <a:cs typeface="Calibri" panose="020F0502020204030204" pitchFamily="34" charset="0"/>
                <a:hlinkClick r:id="rId3"/>
              </a:rPr>
              <a:t>www.BeWellSHBP.com</a:t>
            </a:r>
            <a:r>
              <a:rPr lang="en-US" sz="1800" dirty="0">
                <a:latin typeface="Calibri" panose="020F0502020204030204" pitchFamily="34" charset="0"/>
                <a:cs typeface="Calibri" panose="020F0502020204030204" pitchFamily="34" charset="0"/>
                <a:hlinkClick r:id="rId3"/>
              </a:rPr>
              <a:t> </a:t>
            </a:r>
            <a:r>
              <a:rPr lang="en-US" sz="1800" dirty="0">
                <a:latin typeface="Calibri" panose="020F0502020204030204" pitchFamily="34" charset="0"/>
                <a:cs typeface="Calibri" panose="020F0502020204030204" pitchFamily="34" charset="0"/>
              </a:rPr>
              <a:t>and take to 	your doctor to complete.</a:t>
            </a:r>
          </a:p>
          <a:p>
            <a:pPr marL="0" indent="0">
              <a:buNone/>
            </a:pPr>
            <a:endParaRPr lang="en-US" sz="1800" dirty="0">
              <a:latin typeface="Calibri" panose="020F0502020204030204" pitchFamily="34" charset="0"/>
              <a:cs typeface="Calibri" panose="020F0502020204030204" pitchFamily="34" charset="0"/>
            </a:endParaRPr>
          </a:p>
          <a:p>
            <a:pPr marL="0" indent="0">
              <a:buNone/>
            </a:pPr>
            <a:endParaRPr lang="en-US" sz="1800" b="1" dirty="0">
              <a:latin typeface="Calibri" panose="020F0502020204030204" pitchFamily="34" charset="0"/>
              <a:cs typeface="Calibri" panose="020F0502020204030204" pitchFamily="34" charset="0"/>
            </a:endParaRPr>
          </a:p>
          <a:p>
            <a:pPr marL="0" indent="0">
              <a:buNone/>
            </a:pPr>
            <a:r>
              <a:rPr lang="en-US" sz="1800" b="1" dirty="0">
                <a:latin typeface="Calibri" panose="020F0502020204030204" pitchFamily="34" charset="0"/>
                <a:cs typeface="Calibri" panose="020F0502020204030204" pitchFamily="34" charset="0"/>
              </a:rPr>
              <a:t>3) TAKE ACTION – choose one:</a:t>
            </a:r>
          </a:p>
          <a:p>
            <a:pPr marL="0" indent="0">
              <a:buNone/>
            </a:pPr>
            <a:r>
              <a:rPr lang="en-US" sz="1800" b="1" dirty="0">
                <a:latin typeface="Calibri" panose="020F0502020204030204" pitchFamily="34" charset="0"/>
                <a:cs typeface="Calibri" panose="020F0502020204030204" pitchFamily="34" charset="0"/>
              </a:rPr>
              <a:t>	Get a Well Being Phone Coach</a:t>
            </a:r>
          </a:p>
          <a:p>
            <a:pPr marL="0" indent="0">
              <a:buNone/>
            </a:pPr>
            <a:r>
              <a:rPr lang="en-US" sz="1800" b="1" dirty="0">
                <a:latin typeface="Calibri" panose="020F0502020204030204" pitchFamily="34" charset="0"/>
                <a:cs typeface="Calibri" panose="020F0502020204030204" pitchFamily="34" charset="0"/>
              </a:rPr>
              <a:t>		Earn </a:t>
            </a:r>
            <a:r>
              <a:rPr lang="en-US" sz="1800" b="1" dirty="0" smtClean="0">
                <a:latin typeface="Calibri" panose="020F0502020204030204" pitchFamily="34" charset="0"/>
                <a:cs typeface="Calibri" panose="020F0502020204030204" pitchFamily="34" charset="0"/>
              </a:rPr>
              <a:t>$40/month for up to 6Xs = $240</a:t>
            </a:r>
            <a:endParaRPr lang="en-US" sz="1800" b="1" dirty="0">
              <a:latin typeface="Calibri" panose="020F0502020204030204" pitchFamily="34" charset="0"/>
              <a:cs typeface="Calibri" panose="020F0502020204030204" pitchFamily="34" charset="0"/>
            </a:endParaRPr>
          </a:p>
          <a:p>
            <a:pPr marL="0" indent="0">
              <a:buNone/>
            </a:pPr>
            <a:r>
              <a:rPr lang="en-US" sz="1800" b="1" dirty="0">
                <a:latin typeface="Calibri" panose="020F0502020204030204" pitchFamily="34" charset="0"/>
                <a:cs typeface="Calibri" panose="020F0502020204030204" pitchFamily="34" charset="0"/>
              </a:rPr>
              <a:t>	</a:t>
            </a:r>
            <a:r>
              <a:rPr lang="en-US" sz="1800" b="1" dirty="0" smtClean="0">
                <a:latin typeface="Calibri" panose="020F0502020204030204" pitchFamily="34" charset="0"/>
                <a:cs typeface="Calibri" panose="020F0502020204030204" pitchFamily="34" charset="0"/>
              </a:rPr>
              <a:t>Record ”Green </a:t>
            </a:r>
            <a:r>
              <a:rPr lang="en-US" sz="1800" b="1" dirty="0">
                <a:latin typeface="Calibri" panose="020F0502020204030204" pitchFamily="34" charset="0"/>
                <a:cs typeface="Calibri" panose="020F0502020204030204" pitchFamily="34" charset="0"/>
              </a:rPr>
              <a:t>Days</a:t>
            </a:r>
            <a:r>
              <a:rPr lang="en-US" sz="1800" b="1" dirty="0" smtClean="0">
                <a:latin typeface="Calibri" panose="020F0502020204030204" pitchFamily="34" charset="0"/>
                <a:cs typeface="Calibri" panose="020F0502020204030204" pitchFamily="34" charset="0"/>
              </a:rPr>
              <a:t>”, Steps, Stress Challenge</a:t>
            </a:r>
          </a:p>
          <a:p>
            <a:pPr marL="0" indent="0">
              <a:buNone/>
            </a:pPr>
            <a:r>
              <a:rPr lang="en-US" sz="1800" b="1" dirty="0">
                <a:latin typeface="Calibri" panose="020F0502020204030204" pitchFamily="34" charset="0"/>
                <a:cs typeface="Calibri" panose="020F0502020204030204" pitchFamily="34" charset="0"/>
              </a:rPr>
              <a:t>				</a:t>
            </a:r>
            <a:endParaRPr lang="en-US" sz="1600" dirty="0">
              <a:latin typeface="Calibri" panose="020F0502020204030204" pitchFamily="34" charset="0"/>
              <a:cs typeface="Calibri" panose="020F0502020204030204" pitchFamily="34" charset="0"/>
            </a:endParaRPr>
          </a:p>
        </p:txBody>
      </p:sp>
      <p:sp>
        <p:nvSpPr>
          <p:cNvPr id="4" name="Title 1"/>
          <p:cNvSpPr txBox="1">
            <a:spLocks/>
          </p:cNvSpPr>
          <p:nvPr/>
        </p:nvSpPr>
        <p:spPr>
          <a:xfrm>
            <a:off x="628650" y="829553"/>
            <a:ext cx="7886700" cy="470895"/>
          </a:xfrm>
          <a:prstGeom prst="rect">
            <a:avLst/>
          </a:prstGeom>
        </p:spPr>
        <p:txBody>
          <a:bodyPr vert="horz" lIns="91380" tIns="45692" rIns="91380" bIns="45692" numCol="1" rtlCol="0" anchor="ctr">
            <a:normAutofit/>
          </a:bodyPr>
          <a:lstStyle>
            <a:lvl1pPr algn="l" defTabSz="685800" rtl="0" eaLnBrk="1" latinLnBrk="0" hangingPunct="1">
              <a:lnSpc>
                <a:spcPct val="90000"/>
              </a:lnSpc>
              <a:spcBef>
                <a:spcPct val="0"/>
              </a:spcBef>
              <a:buNone/>
              <a:defRPr sz="3300" kern="1200">
                <a:solidFill>
                  <a:schemeClr val="tx1"/>
                </a:solidFill>
                <a:latin typeface="Calibri" charset="0"/>
                <a:ea typeface="Calibri" charset="0"/>
                <a:cs typeface="Calibri" charset="0"/>
              </a:defRPr>
            </a:lvl1pPr>
          </a:lstStyle>
          <a:p>
            <a:pPr algn="ctr"/>
            <a:r>
              <a:rPr lang="en-US" sz="2000" spc="600" dirty="0">
                <a:solidFill>
                  <a:prstClr val="black"/>
                </a:solidFill>
              </a:rPr>
              <a:t>It’s as easy as 1 – 2 – 3</a:t>
            </a:r>
          </a:p>
        </p:txBody>
      </p:sp>
      <p:sp>
        <p:nvSpPr>
          <p:cNvPr id="5" name="Title 1"/>
          <p:cNvSpPr txBox="1">
            <a:spLocks/>
          </p:cNvSpPr>
          <p:nvPr/>
        </p:nvSpPr>
        <p:spPr>
          <a:xfrm>
            <a:off x="628650" y="2396593"/>
            <a:ext cx="7886700" cy="683960"/>
          </a:xfrm>
          <a:prstGeom prst="rect">
            <a:avLst/>
          </a:prstGeom>
        </p:spPr>
        <p:txBody>
          <a:bodyPr vert="horz" lIns="91380" tIns="45692" rIns="91380" bIns="45692" numCol="1" rtlCol="0" anchor="ctr">
            <a:noAutofit/>
          </a:bodyPr>
          <a:lstStyle>
            <a:lvl1pPr algn="l" defTabSz="685800" rtl="0" eaLnBrk="1" latinLnBrk="0" hangingPunct="1">
              <a:lnSpc>
                <a:spcPct val="90000"/>
              </a:lnSpc>
              <a:spcBef>
                <a:spcPct val="0"/>
              </a:spcBef>
              <a:buNone/>
              <a:defRPr sz="3300" kern="1200">
                <a:solidFill>
                  <a:schemeClr val="tx1"/>
                </a:solidFill>
                <a:latin typeface="Calibri" charset="0"/>
                <a:ea typeface="Calibri" charset="0"/>
                <a:cs typeface="Calibri" charset="0"/>
              </a:defRPr>
            </a:lvl1pPr>
          </a:lstStyle>
          <a:p>
            <a:pPr algn="ctr"/>
            <a:endParaRPr lang="en-US" sz="6000" dirty="0">
              <a:solidFill>
                <a:srgbClr val="367BBA"/>
              </a:solidFill>
            </a:endParaRPr>
          </a:p>
        </p:txBody>
      </p:sp>
      <p:sp>
        <p:nvSpPr>
          <p:cNvPr id="6" name="TextBox 5"/>
          <p:cNvSpPr txBox="1"/>
          <p:nvPr/>
        </p:nvSpPr>
        <p:spPr>
          <a:xfrm>
            <a:off x="58993" y="3877837"/>
            <a:ext cx="9009380" cy="369275"/>
          </a:xfrm>
          <a:prstGeom prst="rect">
            <a:avLst/>
          </a:prstGeom>
          <a:noFill/>
        </p:spPr>
        <p:txBody>
          <a:bodyPr wrap="square" lIns="91380" tIns="45692" rIns="91380" bIns="45692" numCol="1" rtlCol="0">
            <a:spAutoFit/>
          </a:bodyPr>
          <a:lstStyle/>
          <a:p>
            <a:pPr algn="ctr"/>
            <a:r>
              <a:rPr lang="en-US" b="1" dirty="0" err="1">
                <a:solidFill>
                  <a:srgbClr val="BF2E1A"/>
                </a:solidFill>
                <a:latin typeface="Calibri" panose="020F0502020204030204" pitchFamily="34" charset="0"/>
                <a:cs typeface="Calibri" panose="020F0502020204030204" pitchFamily="34" charset="0"/>
              </a:rPr>
              <a:t>RealAge</a:t>
            </a:r>
            <a:r>
              <a:rPr lang="en-US" b="1" dirty="0">
                <a:solidFill>
                  <a:srgbClr val="BF2E1A"/>
                </a:solidFill>
                <a:latin typeface="Calibri" panose="020F0502020204030204" pitchFamily="34" charset="0"/>
                <a:cs typeface="Calibri" panose="020F0502020204030204" pitchFamily="34" charset="0"/>
              </a:rPr>
              <a:t> Test + Biometric Screening = $240 well-being incentive credits </a:t>
            </a:r>
            <a:endParaRPr lang="en-US" dirty="0">
              <a:solidFill>
                <a:srgbClr val="BF2E1A"/>
              </a:solidFill>
              <a:latin typeface="Calibri" panose="020F0502020204030204" pitchFamily="34" charset="0"/>
              <a:cs typeface="Calibri" panose="020F0502020204030204" pitchFamily="34" charset="0"/>
            </a:endParaRPr>
          </a:p>
        </p:txBody>
      </p:sp>
      <p:pic>
        <p:nvPicPr>
          <p:cNvPr id="1026" name="Picture 2" descr="C:\Users\Stacey\AppData\Local\Microsoft\Windows\INetCache\IE\S677D191\telephone[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a:xfrm>
            <a:off x="5335426" y="4247112"/>
            <a:ext cx="955055" cy="95310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Stacey\AppData\Local\Microsoft\Windows\INetCache\IE\OB7FECJ6\large-computer-screen-keyboard-mouse-icon-166.6-15900[1].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a:xfrm>
            <a:off x="6796329" y="4788385"/>
            <a:ext cx="1025255" cy="1079935"/>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8317" y="6172200"/>
            <a:ext cx="9144000" cy="369275"/>
          </a:xfrm>
          <a:prstGeom prst="rect">
            <a:avLst/>
          </a:prstGeom>
          <a:noFill/>
        </p:spPr>
        <p:txBody>
          <a:bodyPr wrap="square" lIns="91380" tIns="45692" rIns="91380" bIns="45692" numCol="1" rtlCol="0">
            <a:spAutoFit/>
          </a:bodyPr>
          <a:lstStyle/>
          <a:p>
            <a:pPr algn="ctr"/>
            <a:r>
              <a:rPr lang="en-US" b="1" dirty="0" smtClean="0">
                <a:solidFill>
                  <a:srgbClr val="BF2E1A"/>
                </a:solidFill>
                <a:latin typeface="Calibri" panose="020F0502020204030204" pitchFamily="34" charset="0"/>
                <a:cs typeface="Calibri" panose="020F0502020204030204" pitchFamily="34" charset="0"/>
              </a:rPr>
              <a:t>Can earn up to a total of $480 </a:t>
            </a:r>
            <a:r>
              <a:rPr lang="en-US" b="1" dirty="0">
                <a:solidFill>
                  <a:srgbClr val="BF2E1A"/>
                </a:solidFill>
                <a:latin typeface="Calibri" panose="020F0502020204030204" pitchFamily="34" charset="0"/>
                <a:cs typeface="Calibri" panose="020F0502020204030204" pitchFamily="34" charset="0"/>
              </a:rPr>
              <a:t>well-being incentive credits </a:t>
            </a:r>
            <a:endParaRPr lang="en-US" dirty="0">
              <a:solidFill>
                <a:srgbClr val="BF2E1A"/>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57339758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8312" y="1748134"/>
            <a:ext cx="7886700" cy="683960"/>
          </a:xfrm>
        </p:spPr>
        <p:txBody>
          <a:bodyPr>
            <a:noAutofit/>
          </a:bodyPr>
          <a:lstStyle/>
          <a:p>
            <a:pPr algn="ctr"/>
            <a:r>
              <a:rPr lang="en-US" sz="4400" b="1" dirty="0" smtClean="0"/>
              <a:t>Wellness Credits </a:t>
            </a:r>
            <a:endParaRPr lang="en-US" sz="4400" dirty="0"/>
          </a:p>
        </p:txBody>
      </p:sp>
      <p:grpSp>
        <p:nvGrpSpPr>
          <p:cNvPr id="4" name="Group 10"/>
          <p:cNvGrpSpPr/>
          <p:nvPr/>
        </p:nvGrpSpPr>
        <p:grpSpPr>
          <a:xfrm>
            <a:off x="7198088" y="198734"/>
            <a:ext cx="1803581" cy="2137213"/>
            <a:chOff x="6353884" y="1960921"/>
            <a:chExt cx="1803581" cy="2137213"/>
          </a:xfrm>
        </p:grpSpPr>
        <p:grpSp>
          <p:nvGrpSpPr>
            <p:cNvPr id="7" name="Group 11"/>
            <p:cNvGrpSpPr/>
            <p:nvPr/>
          </p:nvGrpSpPr>
          <p:grpSpPr>
            <a:xfrm>
              <a:off x="6353884" y="1960921"/>
              <a:ext cx="1783080" cy="1783080"/>
              <a:chOff x="3375279" y="2156180"/>
              <a:chExt cx="1783080" cy="1783080"/>
            </a:xfrm>
          </p:grpSpPr>
          <p:sp>
            <p:nvSpPr>
              <p:cNvPr id="14" name="Oval 13"/>
              <p:cNvSpPr/>
              <p:nvPr/>
            </p:nvSpPr>
            <p:spPr>
              <a:xfrm>
                <a:off x="3375279" y="2156180"/>
                <a:ext cx="1783080" cy="1783080"/>
              </a:xfrm>
              <a:prstGeom prst="ellipse">
                <a:avLst/>
              </a:prstGeom>
              <a:solidFill>
                <a:srgbClr val="FEDD28">
                  <a:alpha val="60000"/>
                </a:srgbClr>
              </a:solidFill>
              <a:ln>
                <a:noFill/>
              </a:ln>
              <a:effectLst>
                <a:softEdge rad="0"/>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58184" y="2195420"/>
                <a:ext cx="1103376" cy="1448878"/>
              </a:xfrm>
              <a:prstGeom prst="rect">
                <a:avLst/>
              </a:prstGeom>
            </p:spPr>
          </p:pic>
        </p:grpSp>
        <p:sp>
          <p:nvSpPr>
            <p:cNvPr id="13" name="TextBox 12"/>
            <p:cNvSpPr txBox="1"/>
            <p:nvPr/>
          </p:nvSpPr>
          <p:spPr>
            <a:xfrm>
              <a:off x="6419489" y="3728802"/>
              <a:ext cx="1737976" cy="369332"/>
            </a:xfrm>
            <a:prstGeom prst="rect">
              <a:avLst/>
            </a:prstGeom>
            <a:noFill/>
          </p:spPr>
          <p:txBody>
            <a:bodyPr wrap="none" rtlCol="0">
              <a:spAutoFit/>
            </a:bodyPr>
            <a:lstStyle/>
            <a:p>
              <a:r>
                <a:rPr lang="en-US" b="1" dirty="0" err="1" smtClean="0"/>
                <a:t>BeWellSHBP</a:t>
              </a:r>
              <a:endParaRPr lang="en-US" b="1" dirty="0"/>
            </a:p>
          </p:txBody>
        </p:sp>
      </p:grpSp>
      <p:grpSp>
        <p:nvGrpSpPr>
          <p:cNvPr id="8" name="Group 15"/>
          <p:cNvGrpSpPr/>
          <p:nvPr/>
        </p:nvGrpSpPr>
        <p:grpSpPr>
          <a:xfrm>
            <a:off x="1460500" y="0"/>
            <a:ext cx="2501900" cy="1841500"/>
            <a:chOff x="241300" y="1997409"/>
            <a:chExt cx="2476500" cy="2183190"/>
          </a:xfrm>
        </p:grpSpPr>
        <p:grpSp>
          <p:nvGrpSpPr>
            <p:cNvPr id="9" name="Group 16"/>
            <p:cNvGrpSpPr/>
            <p:nvPr/>
          </p:nvGrpSpPr>
          <p:grpSpPr>
            <a:xfrm>
              <a:off x="482854" y="1997409"/>
              <a:ext cx="1783080" cy="1783080"/>
              <a:chOff x="805815" y="2165324"/>
              <a:chExt cx="1783080" cy="1783080"/>
            </a:xfrm>
          </p:grpSpPr>
          <p:sp>
            <p:nvSpPr>
              <p:cNvPr id="19" name="Oval 18"/>
              <p:cNvSpPr/>
              <p:nvPr/>
            </p:nvSpPr>
            <p:spPr>
              <a:xfrm>
                <a:off x="805815" y="2165324"/>
                <a:ext cx="1783080" cy="1783080"/>
              </a:xfrm>
              <a:prstGeom prst="ellipse">
                <a:avLst/>
              </a:prstGeom>
              <a:solidFill>
                <a:srgbClr val="FEDD28">
                  <a:alpha val="60000"/>
                </a:srgbClr>
              </a:solidFill>
              <a:ln>
                <a:noFill/>
              </a:ln>
              <a:effectLst>
                <a:softEdge rad="0"/>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pic>
            <p:nvPicPr>
              <p:cNvPr id="20" name="Picture 1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65289" y="2391406"/>
                <a:ext cx="1274445" cy="1447250"/>
              </a:xfrm>
              <a:prstGeom prst="rect">
                <a:avLst/>
              </a:prstGeom>
            </p:spPr>
          </p:pic>
        </p:grpSp>
        <p:sp>
          <p:nvSpPr>
            <p:cNvPr id="18" name="TextBox 17"/>
            <p:cNvSpPr txBox="1"/>
            <p:nvPr/>
          </p:nvSpPr>
          <p:spPr>
            <a:xfrm>
              <a:off x="241300" y="3780489"/>
              <a:ext cx="2476500" cy="400110"/>
            </a:xfrm>
            <a:prstGeom prst="rect">
              <a:avLst/>
            </a:prstGeom>
            <a:noFill/>
          </p:spPr>
          <p:txBody>
            <a:bodyPr wrap="square" rtlCol="0">
              <a:spAutoFit/>
            </a:bodyPr>
            <a:lstStyle/>
            <a:p>
              <a:r>
                <a:rPr lang="en-US" sz="2000" b="1" dirty="0" smtClean="0">
                  <a:solidFill>
                    <a:srgbClr val="FF0000"/>
                  </a:solidFill>
                </a:rPr>
                <a:t>Health/Wellness</a:t>
              </a:r>
              <a:endParaRPr lang="en-US" b="1" dirty="0">
                <a:solidFill>
                  <a:srgbClr val="FF0000"/>
                </a:solidFill>
              </a:endParaRPr>
            </a:p>
          </p:txBody>
        </p:sp>
      </p:grpSp>
      <p:pic>
        <p:nvPicPr>
          <p:cNvPr id="23" name="Picture 22" descr="SHBP_BeWellLogo_2.jpg"/>
          <p:cNvPicPr>
            <a:picLocks noChangeAspect="1"/>
          </p:cNvPicPr>
          <p:nvPr/>
        </p:nvPicPr>
        <p:blipFill>
          <a:blip r:embed="rId5" cstate="print"/>
          <a:stretch>
            <a:fillRect/>
          </a:stretch>
        </p:blipFill>
        <p:spPr>
          <a:xfrm>
            <a:off x="1132708" y="2432094"/>
            <a:ext cx="2222500" cy="1111250"/>
          </a:xfrm>
          <a:prstGeom prst="rect">
            <a:avLst/>
          </a:prstGeom>
        </p:spPr>
      </p:pic>
      <p:pic>
        <p:nvPicPr>
          <p:cNvPr id="24" name="Picture 23" descr="sharecare_small_logo.png"/>
          <p:cNvPicPr>
            <a:picLocks noChangeAspect="1"/>
          </p:cNvPicPr>
          <p:nvPr/>
        </p:nvPicPr>
        <p:blipFill>
          <a:blip r:embed="rId6" cstate="print"/>
          <a:stretch>
            <a:fillRect/>
          </a:stretch>
        </p:blipFill>
        <p:spPr>
          <a:xfrm>
            <a:off x="3962400" y="2787680"/>
            <a:ext cx="3921135" cy="517510"/>
          </a:xfrm>
          <a:prstGeom prst="rect">
            <a:avLst/>
          </a:prstGeom>
        </p:spPr>
      </p:pic>
      <p:sp>
        <p:nvSpPr>
          <p:cNvPr id="25" name="TextBox 24"/>
          <p:cNvSpPr txBox="1"/>
          <p:nvPr/>
        </p:nvSpPr>
        <p:spPr>
          <a:xfrm>
            <a:off x="2032000" y="3543344"/>
            <a:ext cx="4895892" cy="2523768"/>
          </a:xfrm>
          <a:prstGeom prst="rect">
            <a:avLst/>
          </a:prstGeom>
          <a:noFill/>
        </p:spPr>
        <p:txBody>
          <a:bodyPr wrap="none" rtlCol="0">
            <a:spAutoFit/>
          </a:bodyPr>
          <a:lstStyle/>
          <a:p>
            <a:pPr>
              <a:buFont typeface="Wingdings" pitchFamily="2" charset="2"/>
              <a:buChar char="Ø"/>
            </a:pPr>
            <a:r>
              <a:rPr lang="en-US" sz="2000" dirty="0" smtClean="0"/>
              <a:t>Credits Will Not transfer automatically</a:t>
            </a:r>
          </a:p>
          <a:p>
            <a:pPr>
              <a:buFont typeface="Wingdings" pitchFamily="2" charset="2"/>
              <a:buChar char="Ø"/>
            </a:pPr>
            <a:r>
              <a:rPr lang="en-US" sz="2000" dirty="0" smtClean="0"/>
              <a:t>Employee &amp; Spouse must setup account</a:t>
            </a:r>
          </a:p>
          <a:p>
            <a:pPr>
              <a:buFont typeface="Wingdings" pitchFamily="2" charset="2"/>
              <a:buChar char="Ø"/>
            </a:pPr>
            <a:r>
              <a:rPr lang="en-US" sz="2000" dirty="0" smtClean="0"/>
              <a:t>And choose how to use the points</a:t>
            </a:r>
          </a:p>
          <a:p>
            <a:pPr lvl="1">
              <a:buFont typeface="Wingdings" pitchFamily="2" charset="2"/>
              <a:buChar char="Ø"/>
            </a:pPr>
            <a:r>
              <a:rPr lang="en-US" sz="2000" dirty="0" smtClean="0"/>
              <a:t>Transfer to Medical Plan</a:t>
            </a:r>
          </a:p>
          <a:p>
            <a:pPr lvl="1">
              <a:buFont typeface="Wingdings" pitchFamily="2" charset="2"/>
              <a:buChar char="Ø"/>
            </a:pPr>
            <a:r>
              <a:rPr lang="en-US" sz="2000" dirty="0" smtClean="0"/>
              <a:t>Redeem for Gift Card</a:t>
            </a:r>
          </a:p>
          <a:p>
            <a:pPr lvl="1"/>
            <a:endParaRPr lang="en-US" sz="2000" dirty="0" smtClean="0"/>
          </a:p>
          <a:p>
            <a:r>
              <a:rPr lang="en-US" sz="2000" dirty="0" smtClean="0"/>
              <a:t>No later than November 30, 2022</a:t>
            </a:r>
          </a:p>
          <a:p>
            <a:pPr marL="800100" lvl="1" indent="-342900"/>
            <a:endParaRPr lang="en-US" dirty="0"/>
          </a:p>
        </p:txBody>
      </p:sp>
    </p:spTree>
    <p:extLst>
      <p:ext uri="{BB962C8B-B14F-4D97-AF65-F5344CB8AC3E}">
        <p14:creationId xmlns:p14="http://schemas.microsoft.com/office/powerpoint/2010/main" val="3387289775"/>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7550" y="1418430"/>
            <a:ext cx="8210550" cy="1620523"/>
          </a:xfrm>
        </p:spPr>
        <p:txBody>
          <a:bodyPr numCol="1">
            <a:normAutofit/>
          </a:bodyPr>
          <a:lstStyle/>
          <a:p>
            <a:pPr algn="ctr"/>
            <a:r>
              <a:rPr lang="en-US" sz="4400" b="1" dirty="0"/>
              <a:t>24x7 Telemedicine with </a:t>
            </a:r>
            <a:r>
              <a:rPr lang="en-US" sz="4400" dirty="0"/>
              <a:t/>
            </a:r>
            <a:br>
              <a:rPr lang="en-US" sz="4400" dirty="0"/>
            </a:br>
            <a:r>
              <a:rPr lang="en-US" sz="3200" dirty="0" smtClean="0">
                <a:solidFill>
                  <a:schemeClr val="accent5">
                    <a:lumMod val="75000"/>
                  </a:schemeClr>
                </a:solidFill>
              </a:rPr>
              <a:t>shbp.georgia.gov/telemedicine</a:t>
            </a:r>
            <a:r>
              <a:rPr lang="en-US" sz="4400" dirty="0">
                <a:solidFill>
                  <a:schemeClr val="accent5">
                    <a:lumMod val="60000"/>
                    <a:lumOff val="40000"/>
                  </a:schemeClr>
                </a:solidFill>
              </a:rPr>
              <a:t/>
            </a:r>
            <a:br>
              <a:rPr lang="en-US" sz="4400" dirty="0">
                <a:solidFill>
                  <a:schemeClr val="accent5">
                    <a:lumMod val="60000"/>
                    <a:lumOff val="40000"/>
                  </a:schemeClr>
                </a:solidFill>
              </a:rPr>
            </a:br>
            <a:r>
              <a:rPr lang="en-US" sz="2400" dirty="0">
                <a:solidFill>
                  <a:srgbClr val="FF0000"/>
                </a:solidFill>
              </a:rPr>
              <a:t>Not subject to </a:t>
            </a:r>
            <a:r>
              <a:rPr lang="en-US" sz="2400" dirty="0" smtClean="0">
                <a:solidFill>
                  <a:srgbClr val="FF0000"/>
                </a:solidFill>
              </a:rPr>
              <a:t>deductible (</a:t>
            </a:r>
            <a:r>
              <a:rPr lang="en-US" sz="2400" i="1" dirty="0" smtClean="0">
                <a:solidFill>
                  <a:srgbClr val="FF0000"/>
                </a:solidFill>
              </a:rPr>
              <a:t>except HDHP)</a:t>
            </a:r>
            <a:endParaRPr lang="en-US" sz="2400" i="1" dirty="0">
              <a:solidFill>
                <a:srgbClr val="FF0000"/>
              </a:solidFill>
            </a:endParaRPr>
          </a:p>
        </p:txBody>
      </p:sp>
      <p:sp>
        <p:nvSpPr>
          <p:cNvPr id="5" name="Content Placeholder 4"/>
          <p:cNvSpPr>
            <a:spLocks noGrp="1"/>
          </p:cNvSpPr>
          <p:nvPr>
            <p:ph idx="1"/>
          </p:nvPr>
        </p:nvSpPr>
        <p:spPr>
          <a:xfrm>
            <a:off x="628650" y="3038973"/>
            <a:ext cx="7886700" cy="3539647"/>
          </a:xfrm>
        </p:spPr>
        <p:txBody>
          <a:bodyPr numCol="1">
            <a:normAutofit fontScale="85000" lnSpcReduction="20000"/>
          </a:bodyPr>
          <a:lstStyle/>
          <a:p>
            <a:pPr marL="0" indent="0">
              <a:buNone/>
            </a:pPr>
            <a:r>
              <a:rPr lang="en-US" sz="2800" dirty="0">
                <a:latin typeface="Calibri" panose="020F0502020204030204" pitchFamily="34" charset="0"/>
                <a:cs typeface="Calibri" panose="020F0502020204030204" pitchFamily="34" charset="0"/>
              </a:rPr>
              <a:t>Telemedicine is available for all SHBP </a:t>
            </a:r>
            <a:r>
              <a:rPr lang="en-US" sz="2800" dirty="0" smtClean="0">
                <a:latin typeface="Calibri" panose="020F0502020204030204" pitchFamily="34" charset="0"/>
                <a:cs typeface="Calibri" panose="020F0502020204030204" pitchFamily="34" charset="0"/>
              </a:rPr>
              <a:t>members through your medical plan.</a:t>
            </a:r>
          </a:p>
          <a:p>
            <a:pPr marL="0" indent="0">
              <a:buNone/>
            </a:pPr>
            <a:endParaRPr lang="en-US" sz="2800" dirty="0" smtClean="0">
              <a:latin typeface="Calibri" panose="020F0502020204030204" pitchFamily="34" charset="0"/>
              <a:cs typeface="Calibri" panose="020F0502020204030204" pitchFamily="34" charset="0"/>
            </a:endParaRPr>
          </a:p>
          <a:p>
            <a:pPr marL="0" indent="0">
              <a:buNone/>
            </a:pPr>
            <a:r>
              <a:rPr lang="en-US" sz="2800" dirty="0">
                <a:latin typeface="Calibri" panose="020F0502020204030204" pitchFamily="34" charset="0"/>
                <a:cs typeface="Calibri" panose="020F0502020204030204" pitchFamily="34" charset="0"/>
              </a:rPr>
              <a:t>	1)	</a:t>
            </a:r>
            <a:r>
              <a:rPr lang="en-US" sz="2800" dirty="0" smtClean="0">
                <a:latin typeface="Calibri" panose="020F0502020204030204" pitchFamily="34" charset="0"/>
                <a:cs typeface="Calibri" panose="020F0502020204030204" pitchFamily="34" charset="0"/>
              </a:rPr>
              <a:t>Sign-up</a:t>
            </a:r>
            <a:endParaRPr lang="en-US" sz="2800" dirty="0">
              <a:latin typeface="Calibri" panose="020F0502020204030204" pitchFamily="34" charset="0"/>
              <a:cs typeface="Calibri" panose="020F0502020204030204" pitchFamily="34" charset="0"/>
            </a:endParaRPr>
          </a:p>
          <a:p>
            <a:pPr marL="0" indent="0">
              <a:buNone/>
            </a:pPr>
            <a:r>
              <a:rPr lang="en-US" sz="2800" dirty="0">
                <a:latin typeface="Calibri" panose="020F0502020204030204" pitchFamily="34" charset="0"/>
                <a:cs typeface="Calibri" panose="020F0502020204030204" pitchFamily="34" charset="0"/>
              </a:rPr>
              <a:t>	2)	Sign-in/Choose a Doctor</a:t>
            </a:r>
          </a:p>
          <a:p>
            <a:pPr marL="0" indent="0">
              <a:buNone/>
            </a:pPr>
            <a:r>
              <a:rPr lang="en-US" sz="2800" dirty="0">
                <a:latin typeface="Calibri" panose="020F0502020204030204" pitchFamily="34" charset="0"/>
                <a:cs typeface="Calibri" panose="020F0502020204030204" pitchFamily="34" charset="0"/>
              </a:rPr>
              <a:t>	3)	Start a Session</a:t>
            </a:r>
          </a:p>
          <a:p>
            <a:pPr marL="0" indent="0">
              <a:buNone/>
            </a:pPr>
            <a:endParaRPr lang="en-US" b="1" dirty="0" smtClean="0">
              <a:solidFill>
                <a:srgbClr val="C00000"/>
              </a:solidFill>
            </a:endParaRPr>
          </a:p>
          <a:p>
            <a:pPr marL="0" indent="0">
              <a:buNone/>
            </a:pPr>
            <a:r>
              <a:rPr lang="en-US" b="1" dirty="0" smtClean="0">
                <a:solidFill>
                  <a:srgbClr val="C00000"/>
                </a:solidFill>
                <a:latin typeface="Calibri" panose="020F0502020204030204" pitchFamily="34" charset="0"/>
                <a:cs typeface="Calibri" panose="020F0502020204030204" pitchFamily="34" charset="0"/>
              </a:rPr>
              <a:t>Why Telemedicine? 		Look at the Cost!  </a:t>
            </a:r>
            <a:endParaRPr lang="en-US" dirty="0" smtClean="0">
              <a:latin typeface="Calibri" panose="020F0502020204030204" pitchFamily="34" charset="0"/>
              <a:cs typeface="Calibri" panose="020F0502020204030204" pitchFamily="34" charset="0"/>
            </a:endParaRPr>
          </a:p>
          <a:p>
            <a:pPr marL="0" indent="0">
              <a:buNone/>
            </a:pPr>
            <a:r>
              <a:rPr lang="en-US" dirty="0" smtClean="0">
                <a:latin typeface="Calibri" panose="020F0502020204030204" pitchFamily="34" charset="0"/>
                <a:cs typeface="Calibri" panose="020F0502020204030204" pitchFamily="34" charset="0"/>
              </a:rPr>
              <a:t>Bronze(75</a:t>
            </a:r>
            <a:r>
              <a:rPr lang="en-US" dirty="0">
                <a:latin typeface="Calibri" panose="020F0502020204030204" pitchFamily="34" charset="0"/>
                <a:cs typeface="Calibri" panose="020F0502020204030204" pitchFamily="34" charset="0"/>
              </a:rPr>
              <a:t>%/25%) = $12.25	</a:t>
            </a:r>
            <a:r>
              <a:rPr lang="en-US" dirty="0" smtClean="0">
                <a:latin typeface="Calibri" panose="020F0502020204030204" pitchFamily="34" charset="0"/>
                <a:cs typeface="Calibri" panose="020F0502020204030204" pitchFamily="34" charset="0"/>
              </a:rPr>
              <a:t>	Silver </a:t>
            </a:r>
            <a:r>
              <a:rPr lang="en-US" dirty="0">
                <a:latin typeface="Calibri" panose="020F0502020204030204" pitchFamily="34" charset="0"/>
                <a:cs typeface="Calibri" panose="020F0502020204030204" pitchFamily="34" charset="0"/>
              </a:rPr>
              <a:t>(80%/20%) = $9.80</a:t>
            </a:r>
          </a:p>
          <a:p>
            <a:pPr marL="0" indent="0">
              <a:buNone/>
            </a:pPr>
            <a:r>
              <a:rPr lang="en-US" dirty="0">
                <a:latin typeface="Calibri" panose="020F0502020204030204" pitchFamily="34" charset="0"/>
                <a:cs typeface="Calibri" panose="020F0502020204030204" pitchFamily="34" charset="0"/>
              </a:rPr>
              <a:t>Gold (85%/15%) </a:t>
            </a:r>
            <a:r>
              <a:rPr lang="en-US" dirty="0" smtClean="0">
                <a:latin typeface="Calibri" panose="020F0502020204030204" pitchFamily="34" charset="0"/>
                <a:cs typeface="Calibri" panose="020F0502020204030204" pitchFamily="34" charset="0"/>
              </a:rPr>
              <a:t>= $</a:t>
            </a:r>
            <a:r>
              <a:rPr lang="en-US" dirty="0">
                <a:latin typeface="Calibri" panose="020F0502020204030204" pitchFamily="34" charset="0"/>
                <a:cs typeface="Calibri" panose="020F0502020204030204" pitchFamily="34" charset="0"/>
              </a:rPr>
              <a:t>7.35	</a:t>
            </a:r>
            <a:r>
              <a:rPr lang="en-US" dirty="0" smtClean="0">
                <a:latin typeface="Calibri" panose="020F0502020204030204" pitchFamily="34" charset="0"/>
                <a:cs typeface="Calibri" panose="020F0502020204030204" pitchFamily="34" charset="0"/>
              </a:rPr>
              <a:t>	HMO </a:t>
            </a:r>
            <a:r>
              <a:rPr lang="en-US" dirty="0">
                <a:latin typeface="Calibri" panose="020F0502020204030204" pitchFamily="34" charset="0"/>
                <a:cs typeface="Calibri" panose="020F0502020204030204" pitchFamily="34" charset="0"/>
              </a:rPr>
              <a:t>= $35 PCP Copay</a:t>
            </a:r>
          </a:p>
          <a:p>
            <a:pPr marL="0" indent="0" algn="ctr">
              <a:buNone/>
            </a:pPr>
            <a:r>
              <a:rPr lang="en-US" dirty="0">
                <a:solidFill>
                  <a:srgbClr val="367BBA"/>
                </a:solidFill>
                <a:latin typeface="Calibri" panose="020F0502020204030204" pitchFamily="34" charset="0"/>
                <a:cs typeface="Calibri" panose="020F0502020204030204" pitchFamily="34" charset="0"/>
              </a:rPr>
              <a:t>10 Minutes for a typical </a:t>
            </a:r>
            <a:r>
              <a:rPr lang="en-US" dirty="0" smtClean="0">
                <a:solidFill>
                  <a:srgbClr val="367BBA"/>
                </a:solidFill>
                <a:latin typeface="Calibri" panose="020F0502020204030204" pitchFamily="34" charset="0"/>
                <a:cs typeface="Calibri" panose="020F0502020204030204" pitchFamily="34" charset="0"/>
              </a:rPr>
              <a:t>visit</a:t>
            </a:r>
            <a:endParaRPr lang="en-US" dirty="0">
              <a:solidFill>
                <a:srgbClr val="367BBA"/>
              </a:solidFill>
              <a:latin typeface="Calibri" panose="020F0502020204030204" pitchFamily="34" charset="0"/>
              <a:cs typeface="Calibri" panose="020F0502020204030204" pitchFamily="34" charset="0"/>
            </a:endParaRPr>
          </a:p>
          <a:p>
            <a:pPr marL="0" indent="0">
              <a:buNone/>
            </a:pPr>
            <a:endParaRPr lang="en-US" dirty="0"/>
          </a:p>
        </p:txBody>
      </p:sp>
      <p:sp>
        <p:nvSpPr>
          <p:cNvPr id="10" name="Title 1"/>
          <p:cNvSpPr txBox="1">
            <a:spLocks/>
          </p:cNvSpPr>
          <p:nvPr/>
        </p:nvSpPr>
        <p:spPr>
          <a:xfrm>
            <a:off x="628650" y="932787"/>
            <a:ext cx="7886700" cy="470895"/>
          </a:xfrm>
          <a:prstGeom prst="rect">
            <a:avLst/>
          </a:prstGeom>
        </p:spPr>
        <p:txBody>
          <a:bodyPr vert="horz" lIns="91380" tIns="45692" rIns="91380" bIns="45692" numCol="1" rtlCol="0" anchor="ctr">
            <a:normAutofit/>
          </a:bodyPr>
          <a:lstStyle>
            <a:lvl1pPr algn="l" defTabSz="685800" rtl="0" eaLnBrk="1" latinLnBrk="0" hangingPunct="1">
              <a:lnSpc>
                <a:spcPct val="90000"/>
              </a:lnSpc>
              <a:spcBef>
                <a:spcPct val="0"/>
              </a:spcBef>
              <a:buNone/>
              <a:defRPr sz="3300" kern="1200">
                <a:solidFill>
                  <a:schemeClr val="tx1"/>
                </a:solidFill>
                <a:latin typeface="Calibri" charset="0"/>
                <a:ea typeface="Calibri" charset="0"/>
                <a:cs typeface="Calibri" charset="0"/>
              </a:defRPr>
            </a:lvl1pPr>
          </a:lstStyle>
          <a:p>
            <a:pPr algn="ctr"/>
            <a:r>
              <a:rPr lang="en-US" sz="2000" spc="600" dirty="0">
                <a:solidFill>
                  <a:prstClr val="black"/>
                </a:solidFill>
              </a:rPr>
              <a:t>It’s as easy as 1 – 2 – 3</a:t>
            </a:r>
          </a:p>
        </p:txBody>
      </p:sp>
      <p:pic>
        <p:nvPicPr>
          <p:cNvPr id="1031" name="Picture 7" descr="C:\Users\Stacey\AppData\Local\Microsoft\Windows\INetCache\IE\DL7E9SSX\look[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a:xfrm>
            <a:off x="4800600" y="4724400"/>
            <a:ext cx="822857" cy="63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220846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628650" y="771608"/>
            <a:ext cx="7886700" cy="470895"/>
          </a:xfrm>
          <a:prstGeom prst="rect">
            <a:avLst/>
          </a:prstGeom>
        </p:spPr>
        <p:txBody>
          <a:bodyPr vert="horz" lIns="91380" tIns="45692" rIns="91380" bIns="45692" numCol="1" rtlCol="0" anchor="ctr">
            <a:normAutofit/>
          </a:bodyPr>
          <a:lstStyle>
            <a:lvl1pPr algn="l" defTabSz="685800" rtl="0" eaLnBrk="1" latinLnBrk="0" hangingPunct="1">
              <a:lnSpc>
                <a:spcPct val="90000"/>
              </a:lnSpc>
              <a:spcBef>
                <a:spcPct val="0"/>
              </a:spcBef>
              <a:buNone/>
              <a:defRPr sz="3300" kern="1200">
                <a:solidFill>
                  <a:schemeClr val="tx1"/>
                </a:solidFill>
                <a:latin typeface="Calibri" charset="0"/>
                <a:ea typeface="Calibri" charset="0"/>
                <a:cs typeface="Calibri" charset="0"/>
              </a:defRPr>
            </a:lvl1pPr>
          </a:lstStyle>
          <a:p>
            <a:pPr algn="ctr"/>
            <a:r>
              <a:rPr lang="en-US" sz="2000" spc="600" dirty="0" smtClean="0">
                <a:solidFill>
                  <a:prstClr val="black"/>
                </a:solidFill>
              </a:rPr>
              <a:t>2022 </a:t>
            </a:r>
            <a:r>
              <a:rPr lang="en-US" sz="2000" spc="600" dirty="0">
                <a:solidFill>
                  <a:prstClr val="black"/>
                </a:solidFill>
              </a:rPr>
              <a:t>BENEFITS</a:t>
            </a:r>
          </a:p>
        </p:txBody>
      </p:sp>
      <p:sp>
        <p:nvSpPr>
          <p:cNvPr id="5" name="Title 1"/>
          <p:cNvSpPr txBox="1">
            <a:spLocks/>
          </p:cNvSpPr>
          <p:nvPr/>
        </p:nvSpPr>
        <p:spPr>
          <a:xfrm>
            <a:off x="628650" y="1242503"/>
            <a:ext cx="7886700" cy="683960"/>
          </a:xfrm>
          <a:prstGeom prst="rect">
            <a:avLst/>
          </a:prstGeom>
        </p:spPr>
        <p:txBody>
          <a:bodyPr vert="horz" lIns="91380" tIns="45692" rIns="91380" bIns="45692" numCol="1" rtlCol="0" anchor="ctr">
            <a:noAutofit/>
          </a:bodyPr>
          <a:lstStyle>
            <a:lvl1pPr algn="l" defTabSz="685800" rtl="0" eaLnBrk="1" latinLnBrk="0" hangingPunct="1">
              <a:lnSpc>
                <a:spcPct val="90000"/>
              </a:lnSpc>
              <a:spcBef>
                <a:spcPct val="0"/>
              </a:spcBef>
              <a:buNone/>
              <a:defRPr sz="3300" kern="1200">
                <a:solidFill>
                  <a:schemeClr val="tx1"/>
                </a:solidFill>
                <a:latin typeface="Calibri" charset="0"/>
                <a:ea typeface="Calibri" charset="0"/>
                <a:cs typeface="Calibri" charset="0"/>
              </a:defRPr>
            </a:lvl1pPr>
          </a:lstStyle>
          <a:p>
            <a:pPr algn="ctr"/>
            <a:r>
              <a:rPr lang="en-US" sz="3200" b="1" dirty="0" smtClean="0">
                <a:solidFill>
                  <a:srgbClr val="367BBA"/>
                </a:solidFill>
              </a:rPr>
              <a:t>DENTAL</a:t>
            </a:r>
            <a:endParaRPr lang="en-US" sz="3200" b="1" dirty="0">
              <a:solidFill>
                <a:srgbClr val="367BBA"/>
              </a:solidFill>
            </a:endParaRPr>
          </a:p>
        </p:txBody>
      </p:sp>
      <p:sp>
        <p:nvSpPr>
          <p:cNvPr id="8" name="Rectangle 7"/>
          <p:cNvSpPr/>
          <p:nvPr/>
        </p:nvSpPr>
        <p:spPr>
          <a:xfrm>
            <a:off x="889001" y="2362200"/>
            <a:ext cx="6507716" cy="3962400"/>
          </a:xfrm>
          <a:prstGeom prst="rect">
            <a:avLst/>
          </a:prstGeom>
          <a:solidFill>
            <a:srgbClr val="FEDD28">
              <a:alpha val="6196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380" tIns="45692" rIns="91380" bIns="45692" numCol="1" rtlCol="0" anchor="t"/>
          <a:lstStyle/>
          <a:p>
            <a:pPr marL="285750" indent="-285750">
              <a:buFont typeface="Arial" panose="020B0604020202020204" pitchFamily="34" charset="0"/>
              <a:buChar char="•"/>
            </a:pPr>
            <a:r>
              <a:rPr lang="en-US" sz="2000" dirty="0">
                <a:solidFill>
                  <a:schemeClr val="tx1"/>
                </a:solidFill>
                <a:latin typeface="Calibri" panose="020F0502020204030204" pitchFamily="34" charset="0"/>
                <a:cs typeface="Calibri" panose="020F0502020204030204" pitchFamily="34" charset="0"/>
              </a:rPr>
              <a:t>The plan pays 100% of the first $400 of expenses, then 50% of the next $1,600 of expenses. </a:t>
            </a:r>
            <a:endParaRPr lang="en-US" sz="2000" dirty="0" smtClean="0">
              <a:solidFill>
                <a:schemeClr val="tx1"/>
              </a:solidFill>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endParaRPr lang="en-US" sz="2000" dirty="0" smtClean="0">
              <a:solidFill>
                <a:schemeClr val="tx1"/>
              </a:solidFill>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sz="2000" dirty="0" smtClean="0">
                <a:solidFill>
                  <a:schemeClr val="tx1"/>
                </a:solidFill>
                <a:latin typeface="Calibri" panose="020F0502020204030204" pitchFamily="34" charset="0"/>
                <a:cs typeface="Calibri" panose="020F0502020204030204" pitchFamily="34" charset="0"/>
              </a:rPr>
              <a:t>Annual </a:t>
            </a:r>
            <a:r>
              <a:rPr lang="en-US" sz="2000" dirty="0">
                <a:solidFill>
                  <a:schemeClr val="tx1"/>
                </a:solidFill>
                <a:latin typeface="Calibri" panose="020F0502020204030204" pitchFamily="34" charset="0"/>
                <a:cs typeface="Calibri" panose="020F0502020204030204" pitchFamily="34" charset="0"/>
              </a:rPr>
              <a:t>maximum is $1,200 per person each calendar year. </a:t>
            </a:r>
            <a:endParaRPr lang="en-US" sz="2000" dirty="0" smtClean="0">
              <a:solidFill>
                <a:schemeClr val="tx1"/>
              </a:solidFill>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endParaRPr lang="en-US" sz="2000" dirty="0" smtClean="0">
              <a:solidFill>
                <a:schemeClr val="tx1"/>
              </a:solidFill>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sz="2000" dirty="0" smtClean="0">
                <a:solidFill>
                  <a:schemeClr val="tx1"/>
                </a:solidFill>
                <a:latin typeface="Calibri" panose="020F0502020204030204" pitchFamily="34" charset="0"/>
                <a:cs typeface="Calibri" panose="020F0502020204030204" pitchFamily="34" charset="0"/>
              </a:rPr>
              <a:t>Children </a:t>
            </a:r>
            <a:r>
              <a:rPr lang="en-US" sz="2000" dirty="0">
                <a:solidFill>
                  <a:schemeClr val="tx1"/>
                </a:solidFill>
                <a:latin typeface="Calibri" panose="020F0502020204030204" pitchFamily="34" charset="0"/>
                <a:cs typeface="Calibri" panose="020F0502020204030204" pitchFamily="34" charset="0"/>
              </a:rPr>
              <a:t>are covered to the end of the month of their 26th birthday, regardless of marital or student </a:t>
            </a:r>
            <a:r>
              <a:rPr lang="en-US" sz="2000" dirty="0" smtClean="0">
                <a:solidFill>
                  <a:schemeClr val="tx1"/>
                </a:solidFill>
                <a:latin typeface="Calibri" panose="020F0502020204030204" pitchFamily="34" charset="0"/>
                <a:cs typeface="Calibri" panose="020F0502020204030204" pitchFamily="34" charset="0"/>
              </a:rPr>
              <a:t>status</a:t>
            </a:r>
          </a:p>
          <a:p>
            <a:pPr marL="285750" indent="-285750">
              <a:buFont typeface="Arial" panose="020B0604020202020204" pitchFamily="34" charset="0"/>
              <a:buChar char="•"/>
            </a:pPr>
            <a:endParaRPr lang="en-US" sz="2000" dirty="0" smtClean="0">
              <a:solidFill>
                <a:schemeClr val="tx1"/>
              </a:solidFill>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sz="2000" dirty="0" smtClean="0">
                <a:solidFill>
                  <a:schemeClr val="tx1"/>
                </a:solidFill>
                <a:latin typeface="Calibri" panose="020F0502020204030204" pitchFamily="34" charset="0"/>
                <a:cs typeface="Calibri" panose="020F0502020204030204" pitchFamily="34" charset="0"/>
              </a:rPr>
              <a:t>Can use any dentist</a:t>
            </a:r>
          </a:p>
          <a:p>
            <a:pPr marL="285750" indent="-285750">
              <a:buFont typeface="Arial" panose="020B0604020202020204" pitchFamily="34" charset="0"/>
              <a:buChar char="•"/>
            </a:pPr>
            <a:endParaRPr lang="en-US" sz="2000" dirty="0" smtClean="0">
              <a:solidFill>
                <a:schemeClr val="tx1"/>
              </a:solidFill>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sz="2000" dirty="0" smtClean="0">
                <a:solidFill>
                  <a:schemeClr val="tx1"/>
                </a:solidFill>
                <a:latin typeface="Calibri" panose="020F0502020204030204" pitchFamily="34" charset="0"/>
                <a:cs typeface="Calibri" panose="020F0502020204030204" pitchFamily="34" charset="0"/>
              </a:rPr>
              <a:t>Calhoun </a:t>
            </a:r>
            <a:r>
              <a:rPr lang="en-US" sz="2000" dirty="0">
                <a:solidFill>
                  <a:schemeClr val="tx1"/>
                </a:solidFill>
                <a:latin typeface="Calibri" panose="020F0502020204030204" pitchFamily="34" charset="0"/>
                <a:cs typeface="Calibri" panose="020F0502020204030204" pitchFamily="34" charset="0"/>
              </a:rPr>
              <a:t>City Schools provides dental insurance for all eligible employees and pays for the Employee Only amount ($</a:t>
            </a:r>
            <a:r>
              <a:rPr lang="en-US" sz="2000" dirty="0" smtClean="0">
                <a:solidFill>
                  <a:schemeClr val="tx1"/>
                </a:solidFill>
                <a:latin typeface="Calibri" panose="020F0502020204030204" pitchFamily="34" charset="0"/>
                <a:cs typeface="Calibri" panose="020F0502020204030204" pitchFamily="34" charset="0"/>
              </a:rPr>
              <a:t>29.14 </a:t>
            </a:r>
            <a:r>
              <a:rPr lang="en-US" sz="2000" dirty="0">
                <a:solidFill>
                  <a:schemeClr val="tx1"/>
                </a:solidFill>
                <a:latin typeface="Calibri" panose="020F0502020204030204" pitchFamily="34" charset="0"/>
                <a:cs typeface="Calibri" panose="020F0502020204030204" pitchFamily="34" charset="0"/>
              </a:rPr>
              <a:t>per month) on all tiers of coverage.</a:t>
            </a:r>
          </a:p>
        </p:txBody>
      </p:sp>
      <p:grpSp>
        <p:nvGrpSpPr>
          <p:cNvPr id="11" name="Group 10"/>
          <p:cNvGrpSpPr/>
          <p:nvPr/>
        </p:nvGrpSpPr>
        <p:grpSpPr>
          <a:xfrm>
            <a:off x="7108680" y="760617"/>
            <a:ext cx="1783080" cy="1783080"/>
            <a:chOff x="5999607" y="985748"/>
            <a:chExt cx="1783080" cy="1783080"/>
          </a:xfrm>
        </p:grpSpPr>
        <p:sp>
          <p:nvSpPr>
            <p:cNvPr id="12" name="Oval 11"/>
            <p:cNvSpPr/>
            <p:nvPr/>
          </p:nvSpPr>
          <p:spPr>
            <a:xfrm>
              <a:off x="5999607" y="985748"/>
              <a:ext cx="1783080" cy="1783080"/>
            </a:xfrm>
            <a:prstGeom prst="ellipse">
              <a:avLst/>
            </a:prstGeom>
            <a:solidFill>
              <a:srgbClr val="FEDD28">
                <a:alpha val="60000"/>
              </a:srgbClr>
            </a:solidFill>
            <a:ln>
              <a:noFill/>
            </a:ln>
            <a:effectLst>
              <a:softEdge rad="0"/>
            </a:effectLst>
          </p:spPr>
          <p:style>
            <a:lnRef idx="1">
              <a:schemeClr val="accent4"/>
            </a:lnRef>
            <a:fillRef idx="2">
              <a:schemeClr val="accent4"/>
            </a:fillRef>
            <a:effectRef idx="1">
              <a:schemeClr val="accent4"/>
            </a:effectRef>
            <a:fontRef idx="minor">
              <a:schemeClr val="dk1"/>
            </a:fontRef>
          </p:style>
          <p:txBody>
            <a:bodyPr numCol="1" rtlCol="0" anchor="ctr"/>
            <a:lstStyle/>
            <a:p>
              <a:pPr algn="ctr"/>
              <a:endParaRPr lang="en-US" dirty="0">
                <a:solidFill>
                  <a:prstClr val="black"/>
                </a:solidFill>
              </a:endParaRPr>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87643" y="1240256"/>
              <a:ext cx="1207008" cy="1274064"/>
            </a:xfrm>
            <a:prstGeom prst="rect">
              <a:avLst/>
            </a:prstGeom>
          </p:spPr>
        </p:pic>
      </p:grpSp>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10400" y="152400"/>
            <a:ext cx="1504950" cy="371475"/>
          </a:xfrm>
          <a:prstGeom prst="rect">
            <a:avLst/>
          </a:prstGeom>
        </p:spPr>
      </p:pic>
    </p:spTree>
    <p:extLst>
      <p:ext uri="{BB962C8B-B14F-4D97-AF65-F5344CB8AC3E}">
        <p14:creationId xmlns:p14="http://schemas.microsoft.com/office/powerpoint/2010/main" val="277073296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628650" y="874633"/>
            <a:ext cx="7886700" cy="470895"/>
          </a:xfrm>
          <a:prstGeom prst="rect">
            <a:avLst/>
          </a:prstGeom>
        </p:spPr>
        <p:txBody>
          <a:bodyPr vert="horz" lIns="91380" tIns="45692" rIns="91380" bIns="45692" numCol="1" rtlCol="0" anchor="ctr">
            <a:normAutofit/>
          </a:bodyPr>
          <a:lstStyle>
            <a:lvl1pPr algn="l" defTabSz="685800" rtl="0" eaLnBrk="1" latinLnBrk="0" hangingPunct="1">
              <a:lnSpc>
                <a:spcPct val="90000"/>
              </a:lnSpc>
              <a:spcBef>
                <a:spcPct val="0"/>
              </a:spcBef>
              <a:buNone/>
              <a:defRPr sz="3300" kern="1200">
                <a:solidFill>
                  <a:schemeClr val="tx1"/>
                </a:solidFill>
                <a:latin typeface="Calibri" charset="0"/>
                <a:ea typeface="Calibri" charset="0"/>
                <a:cs typeface="Calibri" charset="0"/>
              </a:defRPr>
            </a:lvl1pPr>
          </a:lstStyle>
          <a:p>
            <a:pPr algn="ctr"/>
            <a:r>
              <a:rPr lang="en-US" sz="2000" spc="600" dirty="0" smtClean="0">
                <a:solidFill>
                  <a:prstClr val="black"/>
                </a:solidFill>
              </a:rPr>
              <a:t>2022 </a:t>
            </a:r>
            <a:r>
              <a:rPr lang="en-US" sz="2000" spc="600" dirty="0">
                <a:solidFill>
                  <a:prstClr val="black"/>
                </a:solidFill>
              </a:rPr>
              <a:t>BENEFITS</a:t>
            </a:r>
          </a:p>
        </p:txBody>
      </p:sp>
      <p:sp>
        <p:nvSpPr>
          <p:cNvPr id="5" name="Title 1"/>
          <p:cNvSpPr txBox="1">
            <a:spLocks/>
          </p:cNvSpPr>
          <p:nvPr/>
        </p:nvSpPr>
        <p:spPr>
          <a:xfrm>
            <a:off x="533400" y="1345528"/>
            <a:ext cx="7886700" cy="609600"/>
          </a:xfrm>
          <a:prstGeom prst="rect">
            <a:avLst/>
          </a:prstGeom>
        </p:spPr>
        <p:txBody>
          <a:bodyPr vert="horz" lIns="91380" tIns="45692" rIns="91380" bIns="45692" numCol="1" rtlCol="0" anchor="ctr">
            <a:noAutofit/>
          </a:bodyPr>
          <a:lstStyle>
            <a:lvl1pPr algn="l" defTabSz="685800" rtl="0" eaLnBrk="1" latinLnBrk="0" hangingPunct="1">
              <a:lnSpc>
                <a:spcPct val="90000"/>
              </a:lnSpc>
              <a:spcBef>
                <a:spcPct val="0"/>
              </a:spcBef>
              <a:buNone/>
              <a:defRPr sz="3300" kern="1200">
                <a:solidFill>
                  <a:schemeClr val="tx1"/>
                </a:solidFill>
                <a:latin typeface="Calibri" charset="0"/>
                <a:ea typeface="Calibri" charset="0"/>
                <a:cs typeface="Calibri" charset="0"/>
              </a:defRPr>
            </a:lvl1pPr>
          </a:lstStyle>
          <a:p>
            <a:pPr algn="ctr"/>
            <a:r>
              <a:rPr lang="en-US" sz="3200" b="1" dirty="0" smtClean="0">
                <a:solidFill>
                  <a:srgbClr val="367BBA"/>
                </a:solidFill>
              </a:rPr>
              <a:t>VISION</a:t>
            </a:r>
            <a:endParaRPr lang="en-US" sz="3200" b="1" dirty="0">
              <a:solidFill>
                <a:srgbClr val="367BBA"/>
              </a:solidFill>
            </a:endParaRPr>
          </a:p>
        </p:txBody>
      </p:sp>
      <p:grpSp>
        <p:nvGrpSpPr>
          <p:cNvPr id="8" name="Group 7"/>
          <p:cNvGrpSpPr/>
          <p:nvPr/>
        </p:nvGrpSpPr>
        <p:grpSpPr>
          <a:xfrm>
            <a:off x="7553804" y="5073979"/>
            <a:ext cx="1399384" cy="1465808"/>
            <a:chOff x="3823335" y="940028"/>
            <a:chExt cx="1783080" cy="1783080"/>
          </a:xfrm>
        </p:grpSpPr>
        <p:sp>
          <p:nvSpPr>
            <p:cNvPr id="9" name="Oval 8"/>
            <p:cNvSpPr/>
            <p:nvPr/>
          </p:nvSpPr>
          <p:spPr>
            <a:xfrm>
              <a:off x="3823335" y="940028"/>
              <a:ext cx="1783080" cy="1783080"/>
            </a:xfrm>
            <a:prstGeom prst="ellipse">
              <a:avLst/>
            </a:prstGeom>
            <a:solidFill>
              <a:srgbClr val="FEDD28">
                <a:alpha val="60000"/>
              </a:srgbClr>
            </a:solidFill>
            <a:ln>
              <a:noFill/>
            </a:ln>
            <a:effectLst>
              <a:softEdge rad="0"/>
            </a:effectLst>
          </p:spPr>
          <p:style>
            <a:lnRef idx="1">
              <a:schemeClr val="accent4"/>
            </a:lnRef>
            <a:fillRef idx="2">
              <a:schemeClr val="accent4"/>
            </a:fillRef>
            <a:effectRef idx="1">
              <a:schemeClr val="accent4"/>
            </a:effectRef>
            <a:fontRef idx="minor">
              <a:schemeClr val="dk1"/>
            </a:fontRef>
          </p:style>
          <p:txBody>
            <a:bodyPr numCol="1" rtlCol="0" anchor="ctr"/>
            <a:lstStyle/>
            <a:p>
              <a:pPr algn="ctr"/>
              <a:endParaRPr lang="en-US" dirty="0">
                <a:solidFill>
                  <a:prstClr val="black"/>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77843" y="1380236"/>
              <a:ext cx="1274064" cy="883920"/>
            </a:xfrm>
            <a:prstGeom prst="rect">
              <a:avLst/>
            </a:prstGeom>
          </p:spPr>
        </p:pic>
      </p:grpSp>
      <p:sp>
        <p:nvSpPr>
          <p:cNvPr id="15" name="AutoShape 2" descr="Image result for Anthem blue view vision logo"/>
          <p:cNvSpPr>
            <a:spLocks noChangeAspect="1" noChangeArrowheads="1"/>
          </p:cNvSpPr>
          <p:nvPr/>
        </p:nvSpPr>
        <p:spPr>
          <a:xfrm>
            <a:off x="155575" y="-14445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380" tIns="45692" rIns="91380" bIns="45692" numCol="1" anchor="t" anchorCtr="0" compatLnSpc="1">
            <a:prstTxWarp prst="textNoShape">
              <a:avLst/>
            </a:prstTxWarp>
          </a:bodyPr>
          <a:lstStyle/>
          <a:p>
            <a:endParaRPr lang="en-US">
              <a:solidFill>
                <a:prstClr val="black"/>
              </a:solidFill>
            </a:endParaRPr>
          </a:p>
        </p:txBody>
      </p:sp>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22625" y="47524"/>
            <a:ext cx="2062357" cy="563992"/>
          </a:xfrm>
          <a:prstGeom prst="rect">
            <a:avLst/>
          </a:prstGeom>
        </p:spPr>
      </p:pic>
      <p:graphicFrame>
        <p:nvGraphicFramePr>
          <p:cNvPr id="6" name="Table 5"/>
          <p:cNvGraphicFramePr>
            <a:graphicFrameLocks noGrp="1"/>
          </p:cNvGraphicFramePr>
          <p:nvPr>
            <p:extLst>
              <p:ext uri="{D42A27DB-BD31-4B8C-83A1-F6EECF244321}">
                <p14:modId xmlns:p14="http://schemas.microsoft.com/office/powerpoint/2010/main" val="346995314"/>
              </p:ext>
            </p:extLst>
          </p:nvPr>
        </p:nvGraphicFramePr>
        <p:xfrm>
          <a:off x="1286353" y="2230789"/>
          <a:ext cx="6096000" cy="2687320"/>
        </p:xfrm>
        <a:graphic>
          <a:graphicData uri="http://schemas.openxmlformats.org/drawingml/2006/table">
            <a:tbl>
              <a:tblPr firstRow="1" bandRow="1">
                <a:tableStyleId>{5C22544A-7EE6-4342-B048-85BDC9FD1C3A}</a:tableStyleId>
              </a:tblPr>
              <a:tblGrid>
                <a:gridCol w="1524000"/>
                <a:gridCol w="1524000"/>
                <a:gridCol w="1524000"/>
                <a:gridCol w="1524000"/>
              </a:tblGrid>
              <a:tr h="370840">
                <a:tc>
                  <a:txBody>
                    <a:bodyPr/>
                    <a:lstStyle/>
                    <a:p>
                      <a:endParaRPr lang="en-US" sz="1600" dirty="0">
                        <a:latin typeface="Calibri" panose="020F0502020204030204" pitchFamily="34" charset="0"/>
                        <a:cs typeface="Calibri" panose="020F0502020204030204" pitchFamily="34" charset="0"/>
                      </a:endParaRPr>
                    </a:p>
                  </a:txBody>
                  <a:tcPr/>
                </a:tc>
                <a:tc>
                  <a:txBody>
                    <a:bodyPr/>
                    <a:lstStyle/>
                    <a:p>
                      <a:pPr algn="ctr"/>
                      <a:r>
                        <a:rPr lang="en-US" sz="1600" dirty="0" smtClean="0">
                          <a:latin typeface="Calibri" panose="020F0502020204030204" pitchFamily="34" charset="0"/>
                          <a:cs typeface="Calibri" panose="020F0502020204030204" pitchFamily="34" charset="0"/>
                        </a:rPr>
                        <a:t>In Network</a:t>
                      </a:r>
                      <a:endParaRPr lang="en-US" sz="1600" dirty="0">
                        <a:latin typeface="Calibri" panose="020F0502020204030204" pitchFamily="34" charset="0"/>
                        <a:cs typeface="Calibri" panose="020F0502020204030204" pitchFamily="34" charset="0"/>
                      </a:endParaRPr>
                    </a:p>
                  </a:txBody>
                  <a:tcPr/>
                </a:tc>
                <a:tc>
                  <a:txBody>
                    <a:bodyPr/>
                    <a:lstStyle/>
                    <a:p>
                      <a:pPr algn="ctr"/>
                      <a:r>
                        <a:rPr lang="en-US" sz="1600" dirty="0" smtClean="0">
                          <a:latin typeface="Calibri" panose="020F0502020204030204" pitchFamily="34" charset="0"/>
                          <a:cs typeface="Calibri" panose="020F0502020204030204" pitchFamily="34" charset="0"/>
                        </a:rPr>
                        <a:t>Out of Network</a:t>
                      </a:r>
                      <a:endParaRPr lang="en-US" sz="1600" dirty="0">
                        <a:latin typeface="Calibri" panose="020F0502020204030204" pitchFamily="34" charset="0"/>
                        <a:cs typeface="Calibri" panose="020F0502020204030204" pitchFamily="34" charset="0"/>
                      </a:endParaRPr>
                    </a:p>
                  </a:txBody>
                  <a:tcPr/>
                </a:tc>
                <a:tc>
                  <a:txBody>
                    <a:bodyPr/>
                    <a:lstStyle/>
                    <a:p>
                      <a:pPr algn="ctr"/>
                      <a:r>
                        <a:rPr lang="en-US" sz="1600" dirty="0" smtClean="0">
                          <a:latin typeface="Calibri" panose="020F0502020204030204" pitchFamily="34" charset="0"/>
                          <a:cs typeface="Calibri" panose="020F0502020204030204" pitchFamily="34" charset="0"/>
                        </a:rPr>
                        <a:t>Frequency</a:t>
                      </a:r>
                      <a:endParaRPr lang="en-US" sz="1600" dirty="0">
                        <a:latin typeface="Calibri" panose="020F0502020204030204" pitchFamily="34" charset="0"/>
                        <a:cs typeface="Calibri" panose="020F0502020204030204" pitchFamily="34" charset="0"/>
                      </a:endParaRPr>
                    </a:p>
                  </a:txBody>
                  <a:tcPr/>
                </a:tc>
              </a:tr>
              <a:tr h="370840">
                <a:tc>
                  <a:txBody>
                    <a:bodyPr/>
                    <a:lstStyle/>
                    <a:p>
                      <a:r>
                        <a:rPr lang="en-US" sz="1600" dirty="0" smtClean="0">
                          <a:latin typeface="Calibri" panose="020F0502020204030204" pitchFamily="34" charset="0"/>
                          <a:cs typeface="Calibri" panose="020F0502020204030204" pitchFamily="34" charset="0"/>
                        </a:rPr>
                        <a:t>Exams</a:t>
                      </a:r>
                      <a:endParaRPr lang="en-US" sz="1600" dirty="0">
                        <a:latin typeface="Calibri" panose="020F0502020204030204" pitchFamily="34" charset="0"/>
                        <a:cs typeface="Calibri" panose="020F0502020204030204" pitchFamily="34" charset="0"/>
                      </a:endParaRPr>
                    </a:p>
                  </a:txBody>
                  <a:tcPr/>
                </a:tc>
                <a:tc>
                  <a:txBody>
                    <a:bodyPr/>
                    <a:lstStyle/>
                    <a:p>
                      <a:pPr algn="ctr"/>
                      <a:r>
                        <a:rPr lang="en-US" sz="1600" dirty="0" smtClean="0">
                          <a:latin typeface="Calibri" panose="020F0502020204030204" pitchFamily="34" charset="0"/>
                          <a:cs typeface="Calibri" panose="020F0502020204030204" pitchFamily="34" charset="0"/>
                        </a:rPr>
                        <a:t>$10 co-pay</a:t>
                      </a:r>
                      <a:endParaRPr lang="en-US" sz="1600" dirty="0">
                        <a:latin typeface="Calibri" panose="020F0502020204030204" pitchFamily="34" charset="0"/>
                        <a:cs typeface="Calibri" panose="020F0502020204030204" pitchFamily="34" charset="0"/>
                      </a:endParaRPr>
                    </a:p>
                  </a:txBody>
                  <a:tcPr/>
                </a:tc>
                <a:tc>
                  <a:txBody>
                    <a:bodyPr/>
                    <a:lstStyle/>
                    <a:p>
                      <a:pPr algn="ctr"/>
                      <a:r>
                        <a:rPr lang="en-US" sz="1600" dirty="0" smtClean="0">
                          <a:latin typeface="Calibri" panose="020F0502020204030204" pitchFamily="34" charset="0"/>
                          <a:cs typeface="Calibri" panose="020F0502020204030204" pitchFamily="34" charset="0"/>
                        </a:rPr>
                        <a:t>Reimburse up to $40</a:t>
                      </a:r>
                      <a:endParaRPr lang="en-US" sz="1600" dirty="0">
                        <a:latin typeface="Calibri" panose="020F0502020204030204" pitchFamily="34" charset="0"/>
                        <a:cs typeface="Calibri" panose="020F0502020204030204" pitchFamily="34" charset="0"/>
                      </a:endParaRPr>
                    </a:p>
                  </a:txBody>
                  <a:tcPr/>
                </a:tc>
                <a:tc>
                  <a:txBody>
                    <a:bodyPr/>
                    <a:lstStyle/>
                    <a:p>
                      <a:pPr algn="ctr"/>
                      <a:r>
                        <a:rPr lang="en-US" sz="1600" dirty="0" smtClean="0">
                          <a:latin typeface="Calibri" panose="020F0502020204030204" pitchFamily="34" charset="0"/>
                          <a:cs typeface="Calibri" panose="020F0502020204030204" pitchFamily="34" charset="0"/>
                        </a:rPr>
                        <a:t>Once every 12 months</a:t>
                      </a:r>
                      <a:endParaRPr lang="en-US" sz="1600" dirty="0">
                        <a:latin typeface="Calibri" panose="020F0502020204030204" pitchFamily="34" charset="0"/>
                        <a:cs typeface="Calibri" panose="020F0502020204030204" pitchFamily="34" charset="0"/>
                      </a:endParaRPr>
                    </a:p>
                  </a:txBody>
                  <a:tcPr/>
                </a:tc>
              </a:tr>
              <a:tr h="370840">
                <a:tc>
                  <a:txBody>
                    <a:bodyPr/>
                    <a:lstStyle/>
                    <a:p>
                      <a:r>
                        <a:rPr lang="en-US" sz="1600" dirty="0" smtClean="0">
                          <a:latin typeface="Calibri" panose="020F0502020204030204" pitchFamily="34" charset="0"/>
                          <a:cs typeface="Calibri" panose="020F0502020204030204" pitchFamily="34" charset="0"/>
                        </a:rPr>
                        <a:t>Lenses</a:t>
                      </a:r>
                    </a:p>
                  </a:txBody>
                  <a:tcPr/>
                </a:tc>
                <a:tc>
                  <a:txBody>
                    <a:bodyPr/>
                    <a:lstStyle/>
                    <a:p>
                      <a:pPr algn="ctr"/>
                      <a:r>
                        <a:rPr lang="en-US" sz="1600" dirty="0" smtClean="0">
                          <a:latin typeface="Calibri" panose="020F0502020204030204" pitchFamily="34" charset="0"/>
                          <a:cs typeface="Calibri" panose="020F0502020204030204" pitchFamily="34" charset="0"/>
                        </a:rPr>
                        <a:t>$20 co-pay</a:t>
                      </a:r>
                      <a:endParaRPr lang="en-US" sz="1600" dirty="0">
                        <a:latin typeface="Calibri" panose="020F0502020204030204" pitchFamily="34" charset="0"/>
                        <a:cs typeface="Calibri" panose="020F0502020204030204" pitchFamily="34" charset="0"/>
                      </a:endParaRPr>
                    </a:p>
                  </a:txBody>
                  <a:tcPr/>
                </a:tc>
                <a:tc>
                  <a:txBody>
                    <a:bodyPr/>
                    <a:lstStyle/>
                    <a:p>
                      <a:pPr marL="0" marR="0" indent="0" algn="ctr" defTabSz="685357" rtl="0" eaLnBrk="1" fontAlgn="auto" latinLnBrk="0" hangingPunct="1">
                        <a:lnSpc>
                          <a:spcPct val="100000"/>
                        </a:lnSpc>
                        <a:spcBef>
                          <a:spcPts val="0"/>
                        </a:spcBef>
                        <a:spcAft>
                          <a:spcPts val="0"/>
                        </a:spcAft>
                        <a:buClrTx/>
                        <a:buSzTx/>
                        <a:buFontTx/>
                        <a:buNone/>
                        <a:tabLst/>
                        <a:defRPr/>
                      </a:pPr>
                      <a:r>
                        <a:rPr lang="en-US" sz="1600" dirty="0" smtClean="0">
                          <a:latin typeface="Calibri" panose="020F0502020204030204" pitchFamily="34" charset="0"/>
                          <a:cs typeface="Calibri" panose="020F0502020204030204" pitchFamily="34" charset="0"/>
                        </a:rPr>
                        <a:t>Reimburse up to $40</a:t>
                      </a:r>
                    </a:p>
                  </a:txBody>
                  <a:tcPr/>
                </a:tc>
                <a:tc>
                  <a:txBody>
                    <a:bodyPr/>
                    <a:lstStyle/>
                    <a:p>
                      <a:pPr algn="ctr"/>
                      <a:r>
                        <a:rPr lang="en-US" sz="1600" dirty="0" smtClean="0">
                          <a:latin typeface="Calibri" panose="020F0502020204030204" pitchFamily="34" charset="0"/>
                          <a:cs typeface="Calibri" panose="020F0502020204030204" pitchFamily="34" charset="0"/>
                        </a:rPr>
                        <a:t>Once every 12 months</a:t>
                      </a:r>
                      <a:endParaRPr lang="en-US" sz="1600" dirty="0">
                        <a:latin typeface="Calibri" panose="020F0502020204030204" pitchFamily="34" charset="0"/>
                        <a:cs typeface="Calibri" panose="020F0502020204030204" pitchFamily="34" charset="0"/>
                      </a:endParaRPr>
                    </a:p>
                  </a:txBody>
                  <a:tcPr/>
                </a:tc>
              </a:tr>
              <a:tr h="370840">
                <a:tc>
                  <a:txBody>
                    <a:bodyPr/>
                    <a:lstStyle/>
                    <a:p>
                      <a:r>
                        <a:rPr lang="en-US" sz="1600" dirty="0" smtClean="0">
                          <a:latin typeface="Calibri" panose="020F0502020204030204" pitchFamily="34" charset="0"/>
                          <a:cs typeface="Calibri" panose="020F0502020204030204" pitchFamily="34" charset="0"/>
                        </a:rPr>
                        <a:t>Frames</a:t>
                      </a:r>
                      <a:endParaRPr lang="en-US" sz="1600" dirty="0">
                        <a:latin typeface="Calibri" panose="020F0502020204030204" pitchFamily="34" charset="0"/>
                        <a:cs typeface="Calibri" panose="020F0502020204030204" pitchFamily="34" charset="0"/>
                      </a:endParaRPr>
                    </a:p>
                  </a:txBody>
                  <a:tcPr/>
                </a:tc>
                <a:tc>
                  <a:txBody>
                    <a:bodyPr/>
                    <a:lstStyle/>
                    <a:p>
                      <a:pPr marL="0" marR="0" indent="0" algn="ctr" defTabSz="685357" rtl="0" eaLnBrk="1" fontAlgn="auto" latinLnBrk="0" hangingPunct="1">
                        <a:lnSpc>
                          <a:spcPct val="100000"/>
                        </a:lnSpc>
                        <a:spcBef>
                          <a:spcPts val="0"/>
                        </a:spcBef>
                        <a:spcAft>
                          <a:spcPts val="0"/>
                        </a:spcAft>
                        <a:buClrTx/>
                        <a:buSzTx/>
                        <a:buFontTx/>
                        <a:buNone/>
                        <a:tabLst/>
                        <a:defRPr/>
                      </a:pPr>
                      <a:r>
                        <a:rPr lang="en-US" sz="1600" dirty="0" smtClean="0">
                          <a:latin typeface="Calibri" panose="020F0502020204030204" pitchFamily="34" charset="0"/>
                          <a:cs typeface="Calibri" panose="020F0502020204030204" pitchFamily="34" charset="0"/>
                        </a:rPr>
                        <a:t>$20 co-pay</a:t>
                      </a:r>
                    </a:p>
                    <a:p>
                      <a:pPr algn="ctr"/>
                      <a:r>
                        <a:rPr lang="en-US" sz="1600" dirty="0" smtClean="0">
                          <a:latin typeface="Calibri" panose="020F0502020204030204" pitchFamily="34" charset="0"/>
                          <a:cs typeface="Calibri" panose="020F0502020204030204" pitchFamily="34" charset="0"/>
                        </a:rPr>
                        <a:t>$130  allowance</a:t>
                      </a:r>
                      <a:endParaRPr lang="en-US" sz="1600" dirty="0">
                        <a:latin typeface="Calibri" panose="020F0502020204030204" pitchFamily="34" charset="0"/>
                        <a:cs typeface="Calibri" panose="020F0502020204030204" pitchFamily="34" charset="0"/>
                      </a:endParaRPr>
                    </a:p>
                  </a:txBody>
                  <a:tcPr/>
                </a:tc>
                <a:tc>
                  <a:txBody>
                    <a:bodyPr/>
                    <a:lstStyle/>
                    <a:p>
                      <a:pPr marL="0" marR="0" indent="0" algn="ctr" defTabSz="685357" rtl="0" eaLnBrk="1" fontAlgn="auto" latinLnBrk="0" hangingPunct="1">
                        <a:lnSpc>
                          <a:spcPct val="100000"/>
                        </a:lnSpc>
                        <a:spcBef>
                          <a:spcPts val="0"/>
                        </a:spcBef>
                        <a:spcAft>
                          <a:spcPts val="0"/>
                        </a:spcAft>
                        <a:buClrTx/>
                        <a:buSzTx/>
                        <a:buFontTx/>
                        <a:buNone/>
                        <a:tabLst/>
                        <a:defRPr/>
                      </a:pPr>
                      <a:r>
                        <a:rPr lang="en-US" sz="1600" dirty="0" smtClean="0">
                          <a:latin typeface="Calibri" panose="020F0502020204030204" pitchFamily="34" charset="0"/>
                          <a:cs typeface="Calibri" panose="020F0502020204030204" pitchFamily="34" charset="0"/>
                        </a:rPr>
                        <a:t>Reimburse up to $45</a:t>
                      </a:r>
                    </a:p>
                  </a:txBody>
                  <a:tcPr/>
                </a:tc>
                <a:tc>
                  <a:txBody>
                    <a:bodyPr/>
                    <a:lstStyle/>
                    <a:p>
                      <a:pPr algn="ctr"/>
                      <a:r>
                        <a:rPr lang="en-US" sz="1600" dirty="0" smtClean="0">
                          <a:latin typeface="Calibri" panose="020F0502020204030204" pitchFamily="34" charset="0"/>
                          <a:cs typeface="Calibri" panose="020F0502020204030204" pitchFamily="34" charset="0"/>
                        </a:rPr>
                        <a:t>Once every 24 months</a:t>
                      </a:r>
                    </a:p>
                  </a:txBody>
                  <a:tcPr/>
                </a:tc>
              </a:tr>
              <a:tr h="370840">
                <a:tc>
                  <a:txBody>
                    <a:bodyPr/>
                    <a:lstStyle/>
                    <a:p>
                      <a:r>
                        <a:rPr lang="en-US" sz="1600" dirty="0" smtClean="0">
                          <a:latin typeface="Calibri" panose="020F0502020204030204" pitchFamily="34" charset="0"/>
                          <a:cs typeface="Calibri" panose="020F0502020204030204" pitchFamily="34" charset="0"/>
                        </a:rPr>
                        <a:t>Contact Lenses</a:t>
                      </a:r>
                      <a:endParaRPr lang="en-US" sz="1600" dirty="0">
                        <a:latin typeface="Calibri" panose="020F0502020204030204" pitchFamily="34" charset="0"/>
                        <a:cs typeface="Calibri" panose="020F0502020204030204" pitchFamily="34" charset="0"/>
                      </a:endParaRPr>
                    </a:p>
                  </a:txBody>
                  <a:tcPr/>
                </a:tc>
                <a:tc>
                  <a:txBody>
                    <a:bodyPr/>
                    <a:lstStyle/>
                    <a:p>
                      <a:pPr marL="0" marR="0" indent="0" algn="ctr" defTabSz="685357" rtl="0" eaLnBrk="1" fontAlgn="auto" latinLnBrk="0" hangingPunct="1">
                        <a:lnSpc>
                          <a:spcPct val="100000"/>
                        </a:lnSpc>
                        <a:spcBef>
                          <a:spcPts val="0"/>
                        </a:spcBef>
                        <a:spcAft>
                          <a:spcPts val="0"/>
                        </a:spcAft>
                        <a:buClrTx/>
                        <a:buSzTx/>
                        <a:buFontTx/>
                        <a:buNone/>
                        <a:tabLst/>
                        <a:defRPr/>
                      </a:pPr>
                      <a:r>
                        <a:rPr lang="en-US" sz="1600" dirty="0" smtClean="0">
                          <a:latin typeface="Calibri" panose="020F0502020204030204" pitchFamily="34" charset="0"/>
                          <a:cs typeface="Calibri" panose="020F0502020204030204" pitchFamily="34" charset="0"/>
                        </a:rPr>
                        <a:t>$20 co-pay</a:t>
                      </a:r>
                    </a:p>
                    <a:p>
                      <a:pPr algn="ctr"/>
                      <a:endParaRPr lang="en-US" sz="1600" dirty="0">
                        <a:latin typeface="Calibri" panose="020F0502020204030204" pitchFamily="34" charset="0"/>
                        <a:cs typeface="Calibri" panose="020F0502020204030204" pitchFamily="34" charset="0"/>
                      </a:endParaRPr>
                    </a:p>
                  </a:txBody>
                  <a:tcPr/>
                </a:tc>
                <a:tc>
                  <a:txBody>
                    <a:bodyPr/>
                    <a:lstStyle/>
                    <a:p>
                      <a:pPr marL="0" marR="0" indent="0" algn="ctr" defTabSz="685357" rtl="0" eaLnBrk="1" fontAlgn="auto" latinLnBrk="0" hangingPunct="1">
                        <a:lnSpc>
                          <a:spcPct val="100000"/>
                        </a:lnSpc>
                        <a:spcBef>
                          <a:spcPts val="0"/>
                        </a:spcBef>
                        <a:spcAft>
                          <a:spcPts val="0"/>
                        </a:spcAft>
                        <a:buClrTx/>
                        <a:buSzTx/>
                        <a:buFontTx/>
                        <a:buNone/>
                        <a:tabLst/>
                        <a:defRPr/>
                      </a:pPr>
                      <a:r>
                        <a:rPr lang="en-US" sz="1600" dirty="0" smtClean="0">
                          <a:latin typeface="Calibri" panose="020F0502020204030204" pitchFamily="34" charset="0"/>
                          <a:cs typeface="Calibri" panose="020F0502020204030204" pitchFamily="34" charset="0"/>
                        </a:rPr>
                        <a:t>Reimburse up to $105</a:t>
                      </a:r>
                    </a:p>
                  </a:txBody>
                  <a:tcPr/>
                </a:tc>
                <a:tc>
                  <a:txBody>
                    <a:bodyPr/>
                    <a:lstStyle/>
                    <a:p>
                      <a:pPr algn="ctr"/>
                      <a:r>
                        <a:rPr lang="en-US" sz="1600" dirty="0" smtClean="0">
                          <a:latin typeface="Calibri" panose="020F0502020204030204" pitchFamily="34" charset="0"/>
                          <a:cs typeface="Calibri" panose="020F0502020204030204" pitchFamily="34" charset="0"/>
                        </a:rPr>
                        <a:t>Once every 12 months</a:t>
                      </a:r>
                    </a:p>
                  </a:txBody>
                  <a:tcPr/>
                </a:tc>
              </a:tr>
            </a:tbl>
          </a:graphicData>
        </a:graphic>
      </p:graphicFrame>
      <p:sp>
        <p:nvSpPr>
          <p:cNvPr id="7" name="TextBox 6"/>
          <p:cNvSpPr txBox="1"/>
          <p:nvPr/>
        </p:nvSpPr>
        <p:spPr>
          <a:xfrm>
            <a:off x="1143000" y="1828800"/>
            <a:ext cx="6258403" cy="369332"/>
          </a:xfrm>
          <a:prstGeom prst="rect">
            <a:avLst/>
          </a:prstGeom>
          <a:noFill/>
        </p:spPr>
        <p:txBody>
          <a:bodyPr wrap="square" rtlCol="0">
            <a:spAutoFit/>
          </a:bodyPr>
          <a:lstStyle/>
          <a:p>
            <a:r>
              <a:rPr lang="en-US" dirty="0" smtClean="0">
                <a:latin typeface="Calibri" panose="020F0502020204030204" pitchFamily="34" charset="0"/>
                <a:cs typeface="Calibri" panose="020F0502020204030204" pitchFamily="34" charset="0"/>
              </a:rPr>
              <a:t>Can go to any eye doctor</a:t>
            </a:r>
            <a:endParaRPr lang="en-US" dirty="0">
              <a:latin typeface="Calibri" panose="020F0502020204030204" pitchFamily="34" charset="0"/>
              <a:cs typeface="Calibri" panose="020F0502020204030204" pitchFamily="34" charset="0"/>
            </a:endParaRPr>
          </a:p>
        </p:txBody>
      </p:sp>
      <p:sp>
        <p:nvSpPr>
          <p:cNvPr id="13" name="TextBox 12"/>
          <p:cNvSpPr txBox="1"/>
          <p:nvPr/>
        </p:nvSpPr>
        <p:spPr>
          <a:xfrm>
            <a:off x="1153886" y="4953000"/>
            <a:ext cx="6029804" cy="1477328"/>
          </a:xfrm>
          <a:prstGeom prst="rect">
            <a:avLst/>
          </a:prstGeom>
          <a:noFill/>
        </p:spPr>
        <p:txBody>
          <a:bodyPr wrap="square" rtlCol="0">
            <a:spAutoFit/>
          </a:bodyPr>
          <a:lstStyle/>
          <a:p>
            <a:r>
              <a:rPr lang="en-US" dirty="0" smtClean="0">
                <a:latin typeface="Calibri" panose="020F0502020204030204" pitchFamily="34" charset="0"/>
                <a:cs typeface="Calibri" panose="020F0502020204030204" pitchFamily="34" charset="0"/>
              </a:rPr>
              <a:t>Includes:</a:t>
            </a:r>
          </a:p>
          <a:p>
            <a:pPr marL="285750" indent="-285750">
              <a:buFont typeface="Arial" panose="020B0604020202020204" pitchFamily="34" charset="0"/>
              <a:buChar char="•"/>
            </a:pPr>
            <a:r>
              <a:rPr lang="en-US" dirty="0" smtClean="0">
                <a:latin typeface="Calibri" panose="020F0502020204030204" pitchFamily="34" charset="0"/>
                <a:cs typeface="Calibri" panose="020F0502020204030204" pitchFamily="34" charset="0"/>
              </a:rPr>
              <a:t>Discounts on additional materials</a:t>
            </a:r>
          </a:p>
          <a:p>
            <a:pPr marL="285750" indent="-285750">
              <a:buFont typeface="Arial" panose="020B0604020202020204" pitchFamily="34" charset="0"/>
              <a:buChar char="•"/>
            </a:pPr>
            <a:r>
              <a:rPr lang="en-US" dirty="0" smtClean="0">
                <a:latin typeface="Calibri" panose="020F0502020204030204" pitchFamily="34" charset="0"/>
                <a:cs typeface="Calibri" panose="020F0502020204030204" pitchFamily="34" charset="0"/>
              </a:rPr>
              <a:t>Discounted laser correction</a:t>
            </a:r>
          </a:p>
          <a:p>
            <a:pPr marL="285750" indent="-285750">
              <a:buFont typeface="Arial" panose="020B0604020202020204" pitchFamily="34" charset="0"/>
              <a:buChar char="•"/>
            </a:pPr>
            <a:r>
              <a:rPr lang="en-US" dirty="0" smtClean="0">
                <a:latin typeface="Calibri" panose="020F0502020204030204" pitchFamily="34" charset="0"/>
                <a:cs typeface="Calibri" panose="020F0502020204030204" pitchFamily="34" charset="0"/>
              </a:rPr>
              <a:t>Hearing Aids savings</a:t>
            </a:r>
          </a:p>
          <a:p>
            <a:endParaRPr lang="en-US" dirty="0"/>
          </a:p>
        </p:txBody>
      </p:sp>
    </p:spTree>
    <p:extLst>
      <p:ext uri="{BB962C8B-B14F-4D97-AF65-F5344CB8AC3E}">
        <p14:creationId xmlns:p14="http://schemas.microsoft.com/office/powerpoint/2010/main" val="222957704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130550"/>
            <a:ext cx="7886700" cy="1666409"/>
          </a:xfrm>
        </p:spPr>
        <p:txBody>
          <a:bodyPr numCol="1">
            <a:normAutofit/>
          </a:bodyPr>
          <a:lstStyle/>
          <a:p>
            <a:pPr algn="ctr"/>
            <a:r>
              <a:rPr lang="en-US" sz="4400" b="1" dirty="0"/>
              <a:t>Online Benefits Information, Rates and Certificates  </a:t>
            </a:r>
          </a:p>
        </p:txBody>
      </p:sp>
      <p:sp>
        <p:nvSpPr>
          <p:cNvPr id="15" name="Title 1"/>
          <p:cNvSpPr txBox="1">
            <a:spLocks/>
          </p:cNvSpPr>
          <p:nvPr/>
        </p:nvSpPr>
        <p:spPr>
          <a:xfrm>
            <a:off x="609600" y="3029716"/>
            <a:ext cx="7886700" cy="2085565"/>
          </a:xfrm>
          <a:prstGeom prst="rect">
            <a:avLst/>
          </a:prstGeom>
        </p:spPr>
        <p:txBody>
          <a:bodyPr vert="horz" lIns="91380" tIns="45692" rIns="91380" bIns="45692" numCol="1" rtlCol="0" anchor="ctr">
            <a:normAutofit fontScale="92500" lnSpcReduction="20000"/>
          </a:bodyPr>
          <a:lstStyle>
            <a:lvl1pPr algn="l" defTabSz="685800" rtl="0" eaLnBrk="1" latinLnBrk="0" hangingPunct="1">
              <a:lnSpc>
                <a:spcPct val="90000"/>
              </a:lnSpc>
              <a:spcBef>
                <a:spcPct val="0"/>
              </a:spcBef>
              <a:buNone/>
              <a:defRPr sz="3300" kern="1200">
                <a:solidFill>
                  <a:schemeClr val="tx1"/>
                </a:solidFill>
                <a:latin typeface="Calibri" charset="0"/>
                <a:ea typeface="Calibri" charset="0"/>
                <a:cs typeface="Calibri" charset="0"/>
              </a:defRPr>
            </a:lvl1pPr>
          </a:lstStyle>
          <a:p>
            <a:pPr algn="ctr"/>
            <a:r>
              <a:rPr lang="en-US" b="1" dirty="0" smtClean="0">
                <a:solidFill>
                  <a:srgbClr val="BF2E1A"/>
                </a:solidFill>
              </a:rPr>
              <a:t>Calhoun City Schools Benefits: </a:t>
            </a:r>
            <a:r>
              <a:rPr lang="en-US" b="1" dirty="0" smtClean="0">
                <a:solidFill>
                  <a:srgbClr val="367BBA"/>
                </a:solidFill>
                <a:hlinkClick r:id=""/>
              </a:rPr>
              <a:t>www.houze.org/calhoun</a:t>
            </a:r>
          </a:p>
          <a:p>
            <a:pPr algn="ctr"/>
            <a:endParaRPr lang="en-US" b="1" dirty="0" smtClean="0">
              <a:solidFill>
                <a:srgbClr val="367BBA"/>
              </a:solidFill>
              <a:hlinkClick r:id=""/>
            </a:endParaRPr>
          </a:p>
          <a:p>
            <a:pPr algn="ctr"/>
            <a:r>
              <a:rPr lang="en-US" b="1" dirty="0" smtClean="0">
                <a:solidFill>
                  <a:srgbClr val="BF2E1A"/>
                </a:solidFill>
              </a:rPr>
              <a:t>Medical Benefits with State Health:</a:t>
            </a:r>
            <a:endParaRPr lang="en-US" b="1" dirty="0" smtClean="0">
              <a:solidFill>
                <a:srgbClr val="BF2E1A"/>
              </a:solidFill>
              <a:hlinkClick r:id="rId3"/>
            </a:endParaRPr>
          </a:p>
          <a:p>
            <a:pPr algn="ctr"/>
            <a:r>
              <a:rPr lang="en-US" b="1" dirty="0" smtClean="0">
                <a:solidFill>
                  <a:srgbClr val="367BBA"/>
                </a:solidFill>
                <a:hlinkClick r:id="rId3"/>
              </a:rPr>
              <a:t>www.myshbpga.adp.com</a:t>
            </a:r>
            <a:endParaRPr lang="en-US" b="1" dirty="0" smtClean="0">
              <a:solidFill>
                <a:srgbClr val="367BBA"/>
              </a:solidFill>
            </a:endParaRPr>
          </a:p>
          <a:p>
            <a:pPr algn="ctr"/>
            <a:r>
              <a:rPr lang="en-US" b="1" dirty="0" smtClean="0">
                <a:solidFill>
                  <a:srgbClr val="367BBA"/>
                </a:solidFill>
                <a:hlinkClick r:id="rId4"/>
              </a:rPr>
              <a:t>www.dch.ga.gov/shbp</a:t>
            </a:r>
            <a:endParaRPr lang="en-US" b="1" dirty="0" smtClean="0">
              <a:solidFill>
                <a:srgbClr val="367BBA"/>
              </a:solidFill>
            </a:endParaRPr>
          </a:p>
          <a:p>
            <a:pPr algn="ctr"/>
            <a:endParaRPr lang="en-US" b="1" dirty="0">
              <a:solidFill>
                <a:srgbClr val="367BBA"/>
              </a:solidFill>
            </a:endParaRPr>
          </a:p>
        </p:txBody>
      </p:sp>
    </p:spTree>
    <p:extLst>
      <p:ext uri="{BB962C8B-B14F-4D97-AF65-F5344CB8AC3E}">
        <p14:creationId xmlns:p14="http://schemas.microsoft.com/office/powerpoint/2010/main" val="314925822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762000" y="685800"/>
            <a:ext cx="7886700" cy="470895"/>
          </a:xfrm>
          <a:prstGeom prst="rect">
            <a:avLst/>
          </a:prstGeom>
        </p:spPr>
        <p:txBody>
          <a:bodyPr vert="horz" lIns="91380" tIns="45692" rIns="91380" bIns="45692" numCol="1" rtlCol="0" anchor="ctr">
            <a:normAutofit/>
          </a:bodyPr>
          <a:lstStyle>
            <a:lvl1pPr algn="l" defTabSz="685800" rtl="0" eaLnBrk="1" latinLnBrk="0" hangingPunct="1">
              <a:lnSpc>
                <a:spcPct val="90000"/>
              </a:lnSpc>
              <a:spcBef>
                <a:spcPct val="0"/>
              </a:spcBef>
              <a:buNone/>
              <a:defRPr sz="3300" kern="1200">
                <a:solidFill>
                  <a:schemeClr val="tx1"/>
                </a:solidFill>
                <a:latin typeface="Calibri" charset="0"/>
                <a:ea typeface="Calibri" charset="0"/>
                <a:cs typeface="Calibri" charset="0"/>
              </a:defRPr>
            </a:lvl1pPr>
          </a:lstStyle>
          <a:p>
            <a:pPr algn="ctr"/>
            <a:r>
              <a:rPr lang="en-US" sz="2000" spc="600" dirty="0" smtClean="0">
                <a:solidFill>
                  <a:prstClr val="black"/>
                </a:solidFill>
              </a:rPr>
              <a:t>2022 </a:t>
            </a:r>
            <a:r>
              <a:rPr lang="en-US" sz="2000" spc="600" dirty="0">
                <a:solidFill>
                  <a:prstClr val="black"/>
                </a:solidFill>
              </a:rPr>
              <a:t>BENEFITS</a:t>
            </a:r>
          </a:p>
        </p:txBody>
      </p:sp>
      <p:sp>
        <p:nvSpPr>
          <p:cNvPr id="5" name="Title 1"/>
          <p:cNvSpPr txBox="1">
            <a:spLocks/>
          </p:cNvSpPr>
          <p:nvPr/>
        </p:nvSpPr>
        <p:spPr>
          <a:xfrm>
            <a:off x="628650" y="1167582"/>
            <a:ext cx="7886700" cy="609600"/>
          </a:xfrm>
          <a:prstGeom prst="rect">
            <a:avLst/>
          </a:prstGeom>
        </p:spPr>
        <p:txBody>
          <a:bodyPr vert="horz" lIns="91380" tIns="45692" rIns="91380" bIns="45692" numCol="1" rtlCol="0" anchor="ctr">
            <a:noAutofit/>
          </a:bodyPr>
          <a:lstStyle>
            <a:lvl1pPr algn="l" defTabSz="685800" rtl="0" eaLnBrk="1" latinLnBrk="0" hangingPunct="1">
              <a:lnSpc>
                <a:spcPct val="90000"/>
              </a:lnSpc>
              <a:spcBef>
                <a:spcPct val="0"/>
              </a:spcBef>
              <a:buNone/>
              <a:defRPr sz="3300" kern="1200">
                <a:solidFill>
                  <a:schemeClr val="tx1"/>
                </a:solidFill>
                <a:latin typeface="Calibri" charset="0"/>
                <a:ea typeface="Calibri" charset="0"/>
                <a:cs typeface="Calibri" charset="0"/>
              </a:defRPr>
            </a:lvl1pPr>
          </a:lstStyle>
          <a:p>
            <a:pPr algn="ctr"/>
            <a:r>
              <a:rPr lang="en-US" sz="3200" b="1" dirty="0">
                <a:solidFill>
                  <a:srgbClr val="367BBA"/>
                </a:solidFill>
              </a:rPr>
              <a:t>Flexible Spending Accounts</a:t>
            </a:r>
          </a:p>
        </p:txBody>
      </p:sp>
      <p:sp>
        <p:nvSpPr>
          <p:cNvPr id="7" name="Rectangle 6"/>
          <p:cNvSpPr/>
          <p:nvPr/>
        </p:nvSpPr>
        <p:spPr>
          <a:xfrm>
            <a:off x="4521604" y="2237226"/>
            <a:ext cx="3631796" cy="4087374"/>
          </a:xfrm>
          <a:prstGeom prst="rect">
            <a:avLst/>
          </a:prstGeom>
          <a:solidFill>
            <a:srgbClr val="FEDD28">
              <a:alpha val="6196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380" tIns="45692" rIns="91380" bIns="45692" numCol="1" rtlCol="0" anchor="t"/>
          <a:lstStyle/>
          <a:p>
            <a:r>
              <a:rPr lang="en-US" b="1" dirty="0">
                <a:solidFill>
                  <a:prstClr val="black"/>
                </a:solidFill>
                <a:latin typeface="Calibri" panose="020F0502020204030204" pitchFamily="34" charset="0"/>
                <a:cs typeface="Calibri" panose="020F0502020204030204" pitchFamily="34" charset="0"/>
              </a:rPr>
              <a:t>$5,000 if married and filing joint taxes or $2,500</a:t>
            </a:r>
          </a:p>
          <a:p>
            <a:endParaRPr lang="en-US" dirty="0">
              <a:solidFill>
                <a:prstClr val="black"/>
              </a:solidFill>
              <a:latin typeface="Calibri" panose="020F0502020204030204" pitchFamily="34" charset="0"/>
              <a:cs typeface="Calibri" panose="020F0502020204030204" pitchFamily="34" charset="0"/>
            </a:endParaRPr>
          </a:p>
          <a:p>
            <a:r>
              <a:rPr lang="en-US" dirty="0">
                <a:solidFill>
                  <a:prstClr val="black"/>
                </a:solidFill>
                <a:latin typeface="Calibri" panose="020F0502020204030204" pitchFamily="34" charset="0"/>
                <a:cs typeface="Calibri" panose="020F0502020204030204" pitchFamily="34" charset="0"/>
              </a:rPr>
              <a:t>Child Care expenses: after school, summer camp, daycare and in home care for dependent children up to 13 years old. </a:t>
            </a:r>
            <a:endParaRPr lang="en-US" dirty="0" smtClean="0">
              <a:solidFill>
                <a:prstClr val="black"/>
              </a:solidFill>
              <a:latin typeface="Calibri" panose="020F0502020204030204" pitchFamily="34" charset="0"/>
              <a:cs typeface="Calibri" panose="020F0502020204030204" pitchFamily="34" charset="0"/>
            </a:endParaRPr>
          </a:p>
          <a:p>
            <a:endParaRPr lang="en-US" dirty="0">
              <a:solidFill>
                <a:prstClr val="black"/>
              </a:solidFill>
              <a:latin typeface="Calibri" panose="020F0502020204030204" pitchFamily="34" charset="0"/>
              <a:cs typeface="Calibri" panose="020F0502020204030204" pitchFamily="34" charset="0"/>
            </a:endParaRPr>
          </a:p>
          <a:p>
            <a:r>
              <a:rPr lang="en-US" dirty="0" smtClean="0">
                <a:solidFill>
                  <a:prstClr val="black"/>
                </a:solidFill>
                <a:latin typeface="Calibri" panose="020F0502020204030204" pitchFamily="34" charset="0"/>
                <a:cs typeface="Calibri" panose="020F0502020204030204" pitchFamily="34" charset="0"/>
              </a:rPr>
              <a:t>Covers </a:t>
            </a:r>
            <a:r>
              <a:rPr lang="en-US" dirty="0">
                <a:solidFill>
                  <a:prstClr val="black"/>
                </a:solidFill>
                <a:latin typeface="Calibri" panose="020F0502020204030204" pitchFamily="34" charset="0"/>
                <a:cs typeface="Calibri" panose="020F0502020204030204" pitchFamily="34" charset="0"/>
              </a:rPr>
              <a:t>elderly &amp; adult daycare for dependents</a:t>
            </a:r>
          </a:p>
          <a:p>
            <a:endParaRPr lang="en-US" dirty="0">
              <a:solidFill>
                <a:prstClr val="black"/>
              </a:solidFill>
              <a:latin typeface="Calibri" panose="020F0502020204030204" pitchFamily="34" charset="0"/>
              <a:cs typeface="Calibri" panose="020F0502020204030204" pitchFamily="34" charset="0"/>
            </a:endParaRPr>
          </a:p>
          <a:p>
            <a:r>
              <a:rPr lang="en-US" b="1" dirty="0">
                <a:solidFill>
                  <a:prstClr val="black"/>
                </a:solidFill>
                <a:latin typeface="Calibri" panose="020F0502020204030204" pitchFamily="34" charset="0"/>
                <a:cs typeface="Calibri" panose="020F0502020204030204" pitchFamily="34" charset="0"/>
              </a:rPr>
              <a:t>Subject to Use-it-or-Lose-it</a:t>
            </a:r>
          </a:p>
        </p:txBody>
      </p:sp>
      <p:sp>
        <p:nvSpPr>
          <p:cNvPr id="8" name="Rectangle 7"/>
          <p:cNvSpPr/>
          <p:nvPr/>
        </p:nvSpPr>
        <p:spPr>
          <a:xfrm>
            <a:off x="639536" y="2209800"/>
            <a:ext cx="3727450" cy="4114800"/>
          </a:xfrm>
          <a:prstGeom prst="rect">
            <a:avLst/>
          </a:prstGeom>
          <a:solidFill>
            <a:srgbClr val="FEDD28">
              <a:alpha val="6196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380" tIns="45692" rIns="91380" bIns="45692" numCol="1" rtlCol="0" anchor="t"/>
          <a:lstStyle/>
          <a:p>
            <a:r>
              <a:rPr lang="en-US" b="1" dirty="0">
                <a:solidFill>
                  <a:prstClr val="black"/>
                </a:solidFill>
                <a:latin typeface="Calibri" panose="020F0502020204030204" pitchFamily="34" charset="0"/>
                <a:cs typeface="Calibri" panose="020F0502020204030204" pitchFamily="34" charset="0"/>
              </a:rPr>
              <a:t>$</a:t>
            </a:r>
            <a:r>
              <a:rPr lang="en-US" b="1" dirty="0" smtClean="0">
                <a:solidFill>
                  <a:prstClr val="black"/>
                </a:solidFill>
                <a:latin typeface="Calibri" panose="020F0502020204030204" pitchFamily="34" charset="0"/>
                <a:cs typeface="Calibri" panose="020F0502020204030204" pitchFamily="34" charset="0"/>
              </a:rPr>
              <a:t>2,750 </a:t>
            </a:r>
            <a:r>
              <a:rPr lang="en-US" b="1" dirty="0">
                <a:solidFill>
                  <a:prstClr val="black"/>
                </a:solidFill>
                <a:latin typeface="Calibri" panose="020F0502020204030204" pitchFamily="34" charset="0"/>
                <a:cs typeface="Calibri" panose="020F0502020204030204" pitchFamily="34" charset="0"/>
              </a:rPr>
              <a:t>Election </a:t>
            </a:r>
            <a:r>
              <a:rPr lang="en-US" b="1" dirty="0" smtClean="0">
                <a:solidFill>
                  <a:prstClr val="black"/>
                </a:solidFill>
                <a:latin typeface="Calibri" panose="020F0502020204030204" pitchFamily="34" charset="0"/>
                <a:cs typeface="Calibri" panose="020F0502020204030204" pitchFamily="34" charset="0"/>
              </a:rPr>
              <a:t>Annually ($229.16/</a:t>
            </a:r>
            <a:r>
              <a:rPr lang="en-US" b="1" dirty="0" err="1" smtClean="0">
                <a:solidFill>
                  <a:prstClr val="black"/>
                </a:solidFill>
                <a:latin typeface="Calibri" panose="020F0502020204030204" pitchFamily="34" charset="0"/>
                <a:cs typeface="Calibri" panose="020F0502020204030204" pitchFamily="34" charset="0"/>
              </a:rPr>
              <a:t>mo</a:t>
            </a:r>
            <a:r>
              <a:rPr lang="en-US" b="1" dirty="0">
                <a:solidFill>
                  <a:prstClr val="black"/>
                </a:solidFill>
                <a:latin typeface="Calibri" panose="020F0502020204030204" pitchFamily="34" charset="0"/>
                <a:cs typeface="Calibri" panose="020F0502020204030204" pitchFamily="34" charset="0"/>
              </a:rPr>
              <a:t>)</a:t>
            </a:r>
            <a:endParaRPr lang="en-US" b="1" dirty="0" smtClean="0">
              <a:solidFill>
                <a:prstClr val="black"/>
              </a:solidFill>
              <a:latin typeface="Calibri" panose="020F0502020204030204" pitchFamily="34" charset="0"/>
              <a:cs typeface="Calibri" panose="020F0502020204030204" pitchFamily="34" charset="0"/>
            </a:endParaRPr>
          </a:p>
          <a:p>
            <a:endParaRPr lang="en-US" dirty="0">
              <a:solidFill>
                <a:prstClr val="black"/>
              </a:solidFill>
              <a:latin typeface="Calibri" panose="020F0502020204030204" pitchFamily="34" charset="0"/>
              <a:cs typeface="Calibri" panose="020F0502020204030204" pitchFamily="34" charset="0"/>
            </a:endParaRPr>
          </a:p>
          <a:p>
            <a:r>
              <a:rPr lang="en-US" dirty="0" smtClean="0">
                <a:solidFill>
                  <a:prstClr val="black"/>
                </a:solidFill>
                <a:latin typeface="Calibri" panose="020F0502020204030204" pitchFamily="34" charset="0"/>
                <a:cs typeface="Calibri" panose="020F0502020204030204" pitchFamily="34" charset="0"/>
              </a:rPr>
              <a:t>Medical</a:t>
            </a:r>
            <a:r>
              <a:rPr lang="en-US" dirty="0">
                <a:solidFill>
                  <a:prstClr val="black"/>
                </a:solidFill>
                <a:latin typeface="Calibri" panose="020F0502020204030204" pitchFamily="34" charset="0"/>
                <a:cs typeface="Calibri" panose="020F0502020204030204" pitchFamily="34" charset="0"/>
              </a:rPr>
              <a:t>, Dental, Vision, Hearing and other items not covered by </a:t>
            </a:r>
            <a:r>
              <a:rPr lang="en-US" dirty="0" smtClean="0">
                <a:solidFill>
                  <a:prstClr val="black"/>
                </a:solidFill>
                <a:latin typeface="Calibri" panose="020F0502020204030204" pitchFamily="34" charset="0"/>
                <a:cs typeface="Calibri" panose="020F0502020204030204" pitchFamily="34" charset="0"/>
              </a:rPr>
              <a:t>insurance</a:t>
            </a:r>
          </a:p>
          <a:p>
            <a:endParaRPr lang="en-US" dirty="0">
              <a:solidFill>
                <a:prstClr val="black"/>
              </a:solidFill>
              <a:latin typeface="Calibri" panose="020F0502020204030204" pitchFamily="34" charset="0"/>
              <a:cs typeface="Calibri" panose="020F0502020204030204" pitchFamily="34" charset="0"/>
            </a:endParaRPr>
          </a:p>
          <a:p>
            <a:r>
              <a:rPr lang="en-US" dirty="0" smtClean="0">
                <a:solidFill>
                  <a:prstClr val="black"/>
                </a:solidFill>
                <a:latin typeface="Calibri" panose="020F0502020204030204" pitchFamily="34" charset="0"/>
                <a:cs typeface="Calibri" panose="020F0502020204030204" pitchFamily="34" charset="0"/>
              </a:rPr>
              <a:t>Debit Card</a:t>
            </a:r>
          </a:p>
          <a:p>
            <a:endParaRPr lang="en-US" dirty="0">
              <a:solidFill>
                <a:prstClr val="black"/>
              </a:solidFill>
              <a:latin typeface="Calibri" panose="020F0502020204030204" pitchFamily="34" charset="0"/>
              <a:cs typeface="Calibri" panose="020F0502020204030204" pitchFamily="34" charset="0"/>
            </a:endParaRPr>
          </a:p>
          <a:p>
            <a:r>
              <a:rPr lang="en-US" dirty="0" smtClean="0">
                <a:solidFill>
                  <a:prstClr val="black"/>
                </a:solidFill>
                <a:latin typeface="Calibri" panose="020F0502020204030204" pitchFamily="34" charset="0"/>
                <a:cs typeface="Calibri" panose="020F0502020204030204" pitchFamily="34" charset="0"/>
              </a:rPr>
              <a:t>Plan runs from January 1 – December 31</a:t>
            </a:r>
          </a:p>
          <a:p>
            <a:endParaRPr lang="en-US" dirty="0">
              <a:solidFill>
                <a:prstClr val="black"/>
              </a:solidFill>
              <a:latin typeface="Calibri" panose="020F0502020204030204" pitchFamily="34" charset="0"/>
              <a:cs typeface="Calibri" panose="020F0502020204030204" pitchFamily="34" charset="0"/>
            </a:endParaRPr>
          </a:p>
          <a:p>
            <a:r>
              <a:rPr lang="en-US" b="1" dirty="0" smtClean="0">
                <a:solidFill>
                  <a:prstClr val="black"/>
                </a:solidFill>
                <a:latin typeface="Calibri" panose="020F0502020204030204" pitchFamily="34" charset="0"/>
                <a:cs typeface="Calibri" panose="020F0502020204030204" pitchFamily="34" charset="0"/>
              </a:rPr>
              <a:t>$550 Rolls over at the end of the year. </a:t>
            </a:r>
          </a:p>
          <a:p>
            <a:r>
              <a:rPr lang="en-US" b="1" dirty="0" smtClean="0">
                <a:solidFill>
                  <a:prstClr val="black"/>
                </a:solidFill>
                <a:latin typeface="Calibri" panose="020F0502020204030204" pitchFamily="34" charset="0"/>
                <a:cs typeface="Calibri" panose="020F0502020204030204" pitchFamily="34" charset="0"/>
              </a:rPr>
              <a:t>Any </a:t>
            </a:r>
            <a:r>
              <a:rPr lang="en-US" dirty="0" smtClean="0">
                <a:solidFill>
                  <a:prstClr val="black"/>
                </a:solidFill>
                <a:latin typeface="Calibri" panose="020F0502020204030204" pitchFamily="34" charset="0"/>
                <a:cs typeface="Calibri" panose="020F0502020204030204" pitchFamily="34" charset="0"/>
              </a:rPr>
              <a:t>amount </a:t>
            </a:r>
            <a:r>
              <a:rPr lang="en-US" dirty="0">
                <a:solidFill>
                  <a:prstClr val="black"/>
                </a:solidFill>
                <a:latin typeface="Calibri" panose="020F0502020204030204" pitchFamily="34" charset="0"/>
                <a:cs typeface="Calibri" panose="020F0502020204030204" pitchFamily="34" charset="0"/>
              </a:rPr>
              <a:t>over $500 will be </a:t>
            </a:r>
            <a:r>
              <a:rPr lang="en-US" dirty="0" smtClean="0">
                <a:solidFill>
                  <a:prstClr val="black"/>
                </a:solidFill>
                <a:latin typeface="Calibri" panose="020F0502020204030204" pitchFamily="34" charset="0"/>
                <a:cs typeface="Calibri" panose="020F0502020204030204" pitchFamily="34" charset="0"/>
              </a:rPr>
              <a:t>forfeited. </a:t>
            </a:r>
          </a:p>
          <a:p>
            <a:endParaRPr lang="en-US" dirty="0">
              <a:solidFill>
                <a:prstClr val="black"/>
              </a:solidFill>
              <a:latin typeface="Calibri" panose="020F0502020204030204" pitchFamily="34" charset="0"/>
              <a:cs typeface="Calibri" panose="020F0502020204030204" pitchFamily="34" charset="0"/>
            </a:endParaRPr>
          </a:p>
        </p:txBody>
      </p:sp>
      <p:sp>
        <p:nvSpPr>
          <p:cNvPr id="9" name="Content Placeholder 2"/>
          <p:cNvSpPr txBox="1">
            <a:spLocks/>
          </p:cNvSpPr>
          <p:nvPr/>
        </p:nvSpPr>
        <p:spPr>
          <a:xfrm>
            <a:off x="650422" y="1898898"/>
            <a:ext cx="3727450" cy="676656"/>
          </a:xfrm>
          <a:prstGeom prst="rect">
            <a:avLst/>
          </a:prstGeom>
        </p:spPr>
        <p:txBody>
          <a:bodyPr vert="horz" lIns="91380" tIns="45692" rIns="91380" bIns="45692" numCol="1" rtlCol="0">
            <a:normAutofit/>
          </a:bodyPr>
          <a:lstStyle>
            <a:lvl1pPr marL="171450" indent="-171450" algn="l" defTabSz="685800" rtl="0" eaLnBrk="1" latinLnBrk="0" hangingPunct="1">
              <a:lnSpc>
                <a:spcPct val="90000"/>
              </a:lnSpc>
              <a:spcBef>
                <a:spcPts val="750"/>
              </a:spcBef>
              <a:buFont typeface="Arial"/>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pPr marL="0" indent="0" algn="ctr">
              <a:buNone/>
            </a:pPr>
            <a:r>
              <a:rPr lang="en-US" b="1" dirty="0" smtClean="0">
                <a:solidFill>
                  <a:srgbClr val="BF2E1A"/>
                </a:solidFill>
                <a:latin typeface="Calibri" panose="020F0502020204030204" pitchFamily="34" charset="0"/>
                <a:cs typeface="Calibri" panose="020F0502020204030204" pitchFamily="34" charset="0"/>
              </a:rPr>
              <a:t>Medical FSA	</a:t>
            </a:r>
          </a:p>
        </p:txBody>
      </p:sp>
      <p:sp>
        <p:nvSpPr>
          <p:cNvPr id="10" name="Content Placeholder 2"/>
          <p:cNvSpPr txBox="1">
            <a:spLocks/>
          </p:cNvSpPr>
          <p:nvPr/>
        </p:nvSpPr>
        <p:spPr>
          <a:xfrm>
            <a:off x="4521604" y="1898898"/>
            <a:ext cx="3453996" cy="676656"/>
          </a:xfrm>
          <a:prstGeom prst="rect">
            <a:avLst/>
          </a:prstGeom>
        </p:spPr>
        <p:txBody>
          <a:bodyPr vert="horz" lIns="91380" tIns="45692" rIns="91380" bIns="45692" numCol="1" rtlCol="0">
            <a:normAutofit/>
          </a:bodyPr>
          <a:lstStyle>
            <a:lvl1pPr marL="171450" indent="-171450" algn="l" defTabSz="685800" rtl="0" eaLnBrk="1" latinLnBrk="0" hangingPunct="1">
              <a:lnSpc>
                <a:spcPct val="90000"/>
              </a:lnSpc>
              <a:spcBef>
                <a:spcPts val="750"/>
              </a:spcBef>
              <a:buFont typeface="Arial"/>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pPr marL="0" indent="0" algn="ctr">
              <a:buNone/>
            </a:pPr>
            <a:r>
              <a:rPr lang="en-US" b="1" dirty="0" smtClean="0">
                <a:solidFill>
                  <a:srgbClr val="BF2E1A"/>
                </a:solidFill>
                <a:latin typeface="Calibri" panose="020F0502020204030204" pitchFamily="34" charset="0"/>
                <a:cs typeface="Calibri" panose="020F0502020204030204" pitchFamily="34" charset="0"/>
              </a:rPr>
              <a:t>Dependent Care FSA</a:t>
            </a:r>
          </a:p>
        </p:txBody>
      </p:sp>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77246" y="25138"/>
            <a:ext cx="1771454" cy="586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5804457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775" y="1169897"/>
            <a:ext cx="9039225" cy="683960"/>
          </a:xfrm>
        </p:spPr>
        <p:txBody>
          <a:bodyPr>
            <a:noAutofit/>
          </a:bodyPr>
          <a:lstStyle/>
          <a:p>
            <a:pPr algn="ctr"/>
            <a:r>
              <a:rPr lang="en-US" sz="4000" b="1" dirty="0" smtClean="0"/>
              <a:t>Life Insurance</a:t>
            </a:r>
            <a:endParaRPr lang="en-US" sz="4000" dirty="0"/>
          </a:p>
        </p:txBody>
      </p:sp>
      <p:sp>
        <p:nvSpPr>
          <p:cNvPr id="4" name="Title 1"/>
          <p:cNvSpPr txBox="1">
            <a:spLocks/>
          </p:cNvSpPr>
          <p:nvPr/>
        </p:nvSpPr>
        <p:spPr>
          <a:xfrm>
            <a:off x="714375" y="785370"/>
            <a:ext cx="7886700" cy="470895"/>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Calibri" charset="0"/>
                <a:ea typeface="Calibri" charset="0"/>
                <a:cs typeface="Calibri" charset="0"/>
              </a:defRPr>
            </a:lvl1pPr>
          </a:lstStyle>
          <a:p>
            <a:pPr algn="ctr"/>
            <a:r>
              <a:rPr lang="en-US" sz="2000" spc="600" dirty="0" smtClean="0">
                <a:solidFill>
                  <a:prstClr val="black"/>
                </a:solidFill>
              </a:rPr>
              <a:t>2022 BENEFITS</a:t>
            </a:r>
            <a:endParaRPr lang="en-US" sz="2000" spc="600" dirty="0">
              <a:solidFill>
                <a:prstClr val="black"/>
              </a:solidFill>
            </a:endParaRPr>
          </a:p>
        </p:txBody>
      </p:sp>
      <p:graphicFrame>
        <p:nvGraphicFramePr>
          <p:cNvPr id="10" name="Content Placeholder 9"/>
          <p:cNvGraphicFramePr>
            <a:graphicFrameLocks noGrp="1"/>
          </p:cNvGraphicFramePr>
          <p:nvPr>
            <p:ph idx="1"/>
            <p:extLst>
              <p:ext uri="{D42A27DB-BD31-4B8C-83A1-F6EECF244321}">
                <p14:modId xmlns:p14="http://schemas.microsoft.com/office/powerpoint/2010/main" val="579272042"/>
              </p:ext>
            </p:extLst>
          </p:nvPr>
        </p:nvGraphicFramePr>
        <p:xfrm>
          <a:off x="552450" y="2796642"/>
          <a:ext cx="7886700" cy="2062480"/>
        </p:xfrm>
        <a:graphic>
          <a:graphicData uri="http://schemas.openxmlformats.org/drawingml/2006/table">
            <a:tbl>
              <a:tblPr firstRow="1" bandRow="1">
                <a:tableStyleId>{5C22544A-7EE6-4342-B048-85BDC9FD1C3A}</a:tableStyleId>
              </a:tblPr>
              <a:tblGrid>
                <a:gridCol w="3943350"/>
                <a:gridCol w="3943350"/>
              </a:tblGrid>
              <a:tr h="370840">
                <a:tc>
                  <a:txBody>
                    <a:bodyPr/>
                    <a:lstStyle/>
                    <a:p>
                      <a:pPr algn="ctr"/>
                      <a:r>
                        <a:rPr lang="en-US" sz="1600" dirty="0" smtClean="0">
                          <a:latin typeface="Calibri" panose="020F0502020204030204" pitchFamily="34" charset="0"/>
                          <a:cs typeface="Calibri" panose="020F0502020204030204" pitchFamily="34" charset="0"/>
                        </a:rPr>
                        <a:t>Group</a:t>
                      </a:r>
                      <a:endParaRPr lang="en-US" sz="1600" dirty="0">
                        <a:latin typeface="Calibri" panose="020F0502020204030204" pitchFamily="34" charset="0"/>
                        <a:cs typeface="Calibri" panose="020F0502020204030204" pitchFamily="34" charset="0"/>
                      </a:endParaRPr>
                    </a:p>
                  </a:txBody>
                  <a:tcPr/>
                </a:tc>
                <a:tc>
                  <a:txBody>
                    <a:bodyPr/>
                    <a:lstStyle/>
                    <a:p>
                      <a:pPr algn="ctr"/>
                      <a:r>
                        <a:rPr lang="en-US" sz="1600" dirty="0" smtClean="0">
                          <a:latin typeface="Calibri" panose="020F0502020204030204" pitchFamily="34" charset="0"/>
                          <a:cs typeface="Calibri" panose="020F0502020204030204" pitchFamily="34" charset="0"/>
                        </a:rPr>
                        <a:t> Individual</a:t>
                      </a:r>
                      <a:endParaRPr lang="en-US" sz="1600" dirty="0">
                        <a:latin typeface="Calibri" panose="020F0502020204030204" pitchFamily="34" charset="0"/>
                        <a:cs typeface="Calibri" panose="020F0502020204030204" pitchFamily="34" charset="0"/>
                      </a:endParaRPr>
                    </a:p>
                  </a:txBody>
                  <a:tcPr/>
                </a:tc>
              </a:tr>
              <a:tr h="370840">
                <a:tc>
                  <a:txBody>
                    <a:bodyPr/>
                    <a:lstStyle/>
                    <a:p>
                      <a:pPr algn="ctr"/>
                      <a:r>
                        <a:rPr lang="en-US" sz="1600" dirty="0" smtClean="0">
                          <a:latin typeface="Calibri" panose="020F0502020204030204" pitchFamily="34" charset="0"/>
                          <a:cs typeface="Calibri" panose="020F0502020204030204" pitchFamily="34" charset="0"/>
                        </a:rPr>
                        <a:t>Policy owner is the Employer</a:t>
                      </a:r>
                      <a:endParaRPr lang="en-US" sz="1600" dirty="0">
                        <a:latin typeface="Calibri" panose="020F0502020204030204" pitchFamily="34" charset="0"/>
                        <a:cs typeface="Calibri" panose="020F0502020204030204" pitchFamily="34" charset="0"/>
                      </a:endParaRPr>
                    </a:p>
                  </a:txBody>
                  <a:tcPr/>
                </a:tc>
                <a:tc>
                  <a:txBody>
                    <a:bodyPr/>
                    <a:lstStyle/>
                    <a:p>
                      <a:pPr algn="ctr"/>
                      <a:r>
                        <a:rPr lang="en-US" sz="1600" dirty="0" smtClean="0">
                          <a:latin typeface="Calibri" panose="020F0502020204030204" pitchFamily="34" charset="0"/>
                          <a:cs typeface="Calibri" panose="020F0502020204030204" pitchFamily="34" charset="0"/>
                        </a:rPr>
                        <a:t>Employee owns</a:t>
                      </a:r>
                      <a:r>
                        <a:rPr lang="en-US" sz="1600" baseline="0" dirty="0" smtClean="0">
                          <a:latin typeface="Calibri" panose="020F0502020204030204" pitchFamily="34" charset="0"/>
                          <a:cs typeface="Calibri" panose="020F0502020204030204" pitchFamily="34" charset="0"/>
                        </a:rPr>
                        <a:t> the Policy</a:t>
                      </a:r>
                      <a:endParaRPr lang="en-US" sz="1600" dirty="0">
                        <a:latin typeface="Calibri" panose="020F0502020204030204" pitchFamily="34" charset="0"/>
                        <a:cs typeface="Calibri" panose="020F0502020204030204" pitchFamily="34" charset="0"/>
                      </a:endParaRPr>
                    </a:p>
                  </a:txBody>
                  <a:tcPr/>
                </a:tc>
              </a:tr>
              <a:tr h="370840">
                <a:tc>
                  <a:txBody>
                    <a:bodyPr/>
                    <a:lstStyle/>
                    <a:p>
                      <a:pPr algn="ctr"/>
                      <a:r>
                        <a:rPr lang="en-US" sz="1600" dirty="0" smtClean="0">
                          <a:latin typeface="Calibri" panose="020F0502020204030204" pitchFamily="34" charset="0"/>
                          <a:cs typeface="Calibri" panose="020F0502020204030204" pitchFamily="34" charset="0"/>
                        </a:rPr>
                        <a:t>Inexpensive </a:t>
                      </a:r>
                      <a:endParaRPr lang="en-US" sz="1600" dirty="0">
                        <a:latin typeface="Calibri" panose="020F0502020204030204" pitchFamily="34" charset="0"/>
                        <a:cs typeface="Calibri" panose="020F0502020204030204" pitchFamily="34" charset="0"/>
                      </a:endParaRPr>
                    </a:p>
                  </a:txBody>
                  <a:tcPr/>
                </a:tc>
                <a:tc>
                  <a:txBody>
                    <a:bodyPr/>
                    <a:lstStyle/>
                    <a:p>
                      <a:pPr algn="ctr"/>
                      <a:r>
                        <a:rPr lang="en-US" sz="1600" dirty="0" smtClean="0">
                          <a:latin typeface="Calibri" panose="020F0502020204030204" pitchFamily="34" charset="0"/>
                          <a:cs typeface="Calibri" panose="020F0502020204030204" pitchFamily="34" charset="0"/>
                        </a:rPr>
                        <a:t>More Expensive</a:t>
                      </a:r>
                      <a:endParaRPr lang="en-US" sz="1600" dirty="0">
                        <a:latin typeface="Calibri" panose="020F0502020204030204" pitchFamily="34" charset="0"/>
                        <a:cs typeface="Calibri" panose="020F0502020204030204" pitchFamily="34" charset="0"/>
                      </a:endParaRPr>
                    </a:p>
                  </a:txBody>
                  <a:tcPr/>
                </a:tc>
              </a:tr>
              <a:tr h="370840">
                <a:tc>
                  <a:txBody>
                    <a:bodyPr/>
                    <a:lstStyle/>
                    <a:p>
                      <a:pPr algn="ctr"/>
                      <a:r>
                        <a:rPr lang="en-US" sz="1600" dirty="0" smtClean="0">
                          <a:latin typeface="Calibri" panose="020F0502020204030204" pitchFamily="34" charset="0"/>
                          <a:cs typeface="Calibri" panose="020F0502020204030204" pitchFamily="34" charset="0"/>
                        </a:rPr>
                        <a:t>Age</a:t>
                      </a:r>
                      <a:r>
                        <a:rPr lang="en-US" sz="1600" baseline="0" dirty="0" smtClean="0">
                          <a:latin typeface="Calibri" panose="020F0502020204030204" pitchFamily="34" charset="0"/>
                          <a:cs typeface="Calibri" panose="020F0502020204030204" pitchFamily="34" charset="0"/>
                        </a:rPr>
                        <a:t> Banded Rates</a:t>
                      </a:r>
                      <a:endParaRPr lang="en-US" sz="1600" dirty="0">
                        <a:latin typeface="Calibri" panose="020F0502020204030204" pitchFamily="34" charset="0"/>
                        <a:cs typeface="Calibri" panose="020F0502020204030204" pitchFamily="34" charset="0"/>
                      </a:endParaRPr>
                    </a:p>
                  </a:txBody>
                  <a:tcPr/>
                </a:tc>
                <a:tc>
                  <a:txBody>
                    <a:bodyPr/>
                    <a:lstStyle/>
                    <a:p>
                      <a:pPr algn="ctr"/>
                      <a:r>
                        <a:rPr lang="en-US" sz="1600" dirty="0" smtClean="0">
                          <a:latin typeface="Calibri" panose="020F0502020204030204" pitchFamily="34" charset="0"/>
                          <a:cs typeface="Calibri" panose="020F0502020204030204" pitchFamily="34" charset="0"/>
                        </a:rPr>
                        <a:t>Rate locked</a:t>
                      </a:r>
                      <a:r>
                        <a:rPr lang="en-US" sz="1600" baseline="0" dirty="0" smtClean="0">
                          <a:latin typeface="Calibri" panose="020F0502020204030204" pitchFamily="34" charset="0"/>
                          <a:cs typeface="Calibri" panose="020F0502020204030204" pitchFamily="34" charset="0"/>
                        </a:rPr>
                        <a:t> in at Policy Age</a:t>
                      </a:r>
                      <a:endParaRPr lang="en-US" sz="1600" dirty="0">
                        <a:latin typeface="Calibri" panose="020F0502020204030204" pitchFamily="34" charset="0"/>
                        <a:cs typeface="Calibri" panose="020F0502020204030204" pitchFamily="34" charset="0"/>
                      </a:endParaRPr>
                    </a:p>
                  </a:txBody>
                  <a:tcPr/>
                </a:tc>
              </a:tr>
              <a:tr h="370840">
                <a:tc>
                  <a:txBody>
                    <a:bodyPr/>
                    <a:lstStyle/>
                    <a:p>
                      <a:pPr algn="ctr"/>
                      <a:r>
                        <a:rPr lang="en-US" sz="1600" dirty="0" smtClean="0">
                          <a:latin typeface="Calibri" panose="020F0502020204030204" pitchFamily="34" charset="0"/>
                          <a:cs typeface="Calibri" panose="020F0502020204030204" pitchFamily="34" charset="0"/>
                        </a:rPr>
                        <a:t>Term: Portable or Convertible</a:t>
                      </a:r>
                      <a:r>
                        <a:rPr lang="en-US" sz="1600" baseline="0" dirty="0" smtClean="0">
                          <a:latin typeface="Calibri" panose="020F0502020204030204" pitchFamily="34" charset="0"/>
                          <a:cs typeface="Calibri" panose="020F0502020204030204" pitchFamily="34" charset="0"/>
                        </a:rPr>
                        <a:t> to Individual Policy </a:t>
                      </a:r>
                      <a:endParaRPr lang="en-US" sz="1600" dirty="0">
                        <a:latin typeface="Calibri" panose="020F0502020204030204" pitchFamily="34" charset="0"/>
                        <a:cs typeface="Calibri" panose="020F0502020204030204" pitchFamily="34" charset="0"/>
                      </a:endParaRPr>
                    </a:p>
                  </a:txBody>
                  <a:tcPr/>
                </a:tc>
                <a:tc>
                  <a:txBody>
                    <a:bodyPr/>
                    <a:lstStyle/>
                    <a:p>
                      <a:pPr algn="ctr"/>
                      <a:r>
                        <a:rPr lang="en-US" sz="1600" dirty="0" smtClean="0">
                          <a:latin typeface="Calibri" panose="020F0502020204030204" pitchFamily="34" charset="0"/>
                          <a:cs typeface="Calibri" panose="020F0502020204030204" pitchFamily="34" charset="0"/>
                        </a:rPr>
                        <a:t>Continue</a:t>
                      </a:r>
                      <a:r>
                        <a:rPr lang="en-US" sz="1600" baseline="0" dirty="0" smtClean="0">
                          <a:latin typeface="Calibri" panose="020F0502020204030204" pitchFamily="34" charset="0"/>
                          <a:cs typeface="Calibri" panose="020F0502020204030204" pitchFamily="34" charset="0"/>
                        </a:rPr>
                        <a:t> on Direct Pay at same rates</a:t>
                      </a:r>
                      <a:endParaRPr lang="en-US" sz="1600" dirty="0">
                        <a:latin typeface="Calibri" panose="020F0502020204030204" pitchFamily="34" charset="0"/>
                        <a:cs typeface="Calibri" panose="020F0502020204030204" pitchFamily="34" charset="0"/>
                      </a:endParaRPr>
                    </a:p>
                  </a:txBody>
                  <a:tcPr/>
                </a:tc>
              </a:tr>
            </a:tbl>
          </a:graphicData>
        </a:graphic>
      </p:graphicFrame>
      <p:sp>
        <p:nvSpPr>
          <p:cNvPr id="11" name="Title 1"/>
          <p:cNvSpPr txBox="1">
            <a:spLocks/>
          </p:cNvSpPr>
          <p:nvPr/>
        </p:nvSpPr>
        <p:spPr>
          <a:xfrm>
            <a:off x="628650" y="1712632"/>
            <a:ext cx="7886700" cy="683960"/>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Calibri" charset="0"/>
                <a:ea typeface="Calibri" charset="0"/>
                <a:cs typeface="Calibri" charset="0"/>
              </a:defRPr>
            </a:lvl1pPr>
          </a:lstStyle>
          <a:p>
            <a:pPr algn="ctr"/>
            <a:r>
              <a:rPr lang="en-US" sz="3200" b="1" dirty="0" smtClean="0">
                <a:solidFill>
                  <a:srgbClr val="367BBA"/>
                </a:solidFill>
              </a:rPr>
              <a:t>Types: Group and Individual</a:t>
            </a:r>
          </a:p>
        </p:txBody>
      </p:sp>
    </p:spTree>
    <p:extLst>
      <p:ext uri="{BB962C8B-B14F-4D97-AF65-F5344CB8AC3E}">
        <p14:creationId xmlns:p14="http://schemas.microsoft.com/office/powerpoint/2010/main" val="1780907263"/>
      </p:ext>
    </p:extLst>
  </p:cSld>
  <p:clrMapOvr>
    <a:masterClrMapping/>
  </p:clrMapOvr>
  <mc:AlternateContent xmlns:mc="http://schemas.openxmlformats.org/markup-compatibility/2006" xmlns:p14="http://schemas.microsoft.com/office/powerpoint/2010/main">
    <mc:Choice Requires="p14">
      <p:transition spd="slow" p14:dur="2000" advTm="19092"/>
    </mc:Choice>
    <mc:Fallback xmlns="">
      <p:transition spd="slow" advTm="1909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685801"/>
            <a:ext cx="7886700" cy="609600"/>
          </a:xfrm>
        </p:spPr>
        <p:txBody>
          <a:bodyPr>
            <a:normAutofit/>
          </a:bodyPr>
          <a:lstStyle/>
          <a:p>
            <a:pPr algn="ctr"/>
            <a:r>
              <a:rPr lang="en-US" sz="2000" spc="600" dirty="0" smtClean="0">
                <a:solidFill>
                  <a:prstClr val="black"/>
                </a:solidFill>
              </a:rPr>
              <a:t>2022 BENEFITS</a:t>
            </a:r>
            <a:endParaRPr lang="en-US" sz="3200" b="1" dirty="0">
              <a:solidFill>
                <a:srgbClr val="367BBA"/>
              </a:solidFill>
            </a:endParaRPr>
          </a:p>
        </p:txBody>
      </p:sp>
      <p:sp>
        <p:nvSpPr>
          <p:cNvPr id="3" name="Content Placeholder 2"/>
          <p:cNvSpPr>
            <a:spLocks noGrp="1"/>
          </p:cNvSpPr>
          <p:nvPr>
            <p:ph idx="1"/>
          </p:nvPr>
        </p:nvSpPr>
        <p:spPr>
          <a:xfrm>
            <a:off x="628650" y="2057400"/>
            <a:ext cx="7886700" cy="4119564"/>
          </a:xfrm>
        </p:spPr>
        <p:txBody>
          <a:bodyPr>
            <a:normAutofit fontScale="92500" lnSpcReduction="20000"/>
          </a:bodyPr>
          <a:lstStyle/>
          <a:p>
            <a:pPr defTabSz="685800">
              <a:defRPr/>
            </a:pPr>
            <a:r>
              <a:rPr lang="en-US" sz="2000" dirty="0">
                <a:latin typeface="Calibri" panose="020F0502020204030204" pitchFamily="34" charset="0"/>
                <a:cs typeface="Calibri" panose="020F0502020204030204" pitchFamily="34" charset="0"/>
              </a:rPr>
              <a:t>Each regular full-time employee is provided Basic Life Insurance &amp; AD&amp;D insurance in </a:t>
            </a:r>
            <a:r>
              <a:rPr lang="en-US" sz="2000" dirty="0" smtClean="0">
                <a:latin typeface="Calibri" panose="020F0502020204030204" pitchFamily="34" charset="0"/>
                <a:cs typeface="Calibri" panose="020F0502020204030204" pitchFamily="34" charset="0"/>
              </a:rPr>
              <a:t>the amount </a:t>
            </a:r>
            <a:r>
              <a:rPr lang="en-US" sz="2000" dirty="0">
                <a:latin typeface="Calibri" panose="020F0502020204030204" pitchFamily="34" charset="0"/>
                <a:cs typeface="Calibri" panose="020F0502020204030204" pitchFamily="34" charset="0"/>
              </a:rPr>
              <a:t>of $30,000. </a:t>
            </a:r>
            <a:r>
              <a:rPr lang="en-US" sz="2000" dirty="0" smtClean="0">
                <a:latin typeface="Calibri" panose="020F0502020204030204" pitchFamily="34" charset="0"/>
                <a:cs typeface="Calibri" panose="020F0502020204030204" pitchFamily="34" charset="0"/>
              </a:rPr>
              <a:t/>
            </a:r>
            <a:br>
              <a:rPr lang="en-US" sz="2000" dirty="0" smtClean="0">
                <a:latin typeface="Calibri" panose="020F0502020204030204" pitchFamily="34" charset="0"/>
                <a:cs typeface="Calibri" panose="020F0502020204030204" pitchFamily="34" charset="0"/>
              </a:rPr>
            </a:br>
            <a:endParaRPr lang="en-US" sz="2000" dirty="0">
              <a:latin typeface="Calibri" panose="020F0502020204030204" pitchFamily="34" charset="0"/>
              <a:cs typeface="Calibri" panose="020F0502020204030204" pitchFamily="34" charset="0"/>
            </a:endParaRPr>
          </a:p>
          <a:p>
            <a:pPr defTabSz="685800">
              <a:defRPr/>
            </a:pPr>
            <a:r>
              <a:rPr lang="en-US" sz="2000" dirty="0" smtClean="0">
                <a:latin typeface="Calibri" panose="020F0502020204030204" pitchFamily="34" charset="0"/>
                <a:cs typeface="Calibri" panose="020F0502020204030204" pitchFamily="34" charset="0"/>
              </a:rPr>
              <a:t>includes equal amount of Accidental </a:t>
            </a:r>
            <a:r>
              <a:rPr lang="en-US" sz="2000" dirty="0">
                <a:latin typeface="Calibri" panose="020F0502020204030204" pitchFamily="34" charset="0"/>
                <a:cs typeface="Calibri" panose="020F0502020204030204" pitchFamily="34" charset="0"/>
              </a:rPr>
              <a:t>Death &amp; Dismemberment </a:t>
            </a:r>
            <a:r>
              <a:rPr lang="en-US" sz="2000" dirty="0" smtClean="0">
                <a:latin typeface="Calibri" panose="020F0502020204030204" pitchFamily="34" charset="0"/>
                <a:cs typeface="Calibri" panose="020F0502020204030204" pitchFamily="34" charset="0"/>
              </a:rPr>
              <a:t>benefit</a:t>
            </a:r>
          </a:p>
          <a:p>
            <a:endParaRPr lang="en-US" sz="2000" dirty="0" smtClean="0">
              <a:latin typeface="Calibri" panose="020F0502020204030204" pitchFamily="34" charset="0"/>
              <a:cs typeface="Calibri" panose="020F0502020204030204" pitchFamily="34" charset="0"/>
            </a:endParaRPr>
          </a:p>
          <a:p>
            <a:r>
              <a:rPr lang="en-US" sz="2000" dirty="0" smtClean="0">
                <a:solidFill>
                  <a:srgbClr val="212529"/>
                </a:solidFill>
                <a:latin typeface="Calibri" panose="020F0502020204030204" pitchFamily="34" charset="0"/>
                <a:cs typeface="Calibri" panose="020F0502020204030204" pitchFamily="34" charset="0"/>
              </a:rPr>
              <a:t>Coverage is portable</a:t>
            </a:r>
          </a:p>
          <a:p>
            <a:endParaRPr lang="en-US" sz="2000" dirty="0">
              <a:solidFill>
                <a:srgbClr val="212529"/>
              </a:solidFill>
              <a:latin typeface="Calibri" panose="020F0502020204030204" pitchFamily="34" charset="0"/>
              <a:cs typeface="Calibri" panose="020F0502020204030204" pitchFamily="34" charset="0"/>
            </a:endParaRPr>
          </a:p>
          <a:p>
            <a:r>
              <a:rPr lang="en-US" sz="2000" dirty="0" smtClean="0">
                <a:solidFill>
                  <a:srgbClr val="212529"/>
                </a:solidFill>
                <a:latin typeface="Calibri" panose="020F0502020204030204" pitchFamily="34" charset="0"/>
                <a:cs typeface="Calibri" panose="020F0502020204030204" pitchFamily="34" charset="0"/>
              </a:rPr>
              <a:t>Accelerated Benefit</a:t>
            </a:r>
          </a:p>
          <a:p>
            <a:endParaRPr lang="en-US" sz="2000" dirty="0">
              <a:solidFill>
                <a:srgbClr val="212529"/>
              </a:solidFill>
              <a:latin typeface="Calibri" panose="020F0502020204030204" pitchFamily="34" charset="0"/>
              <a:cs typeface="Calibri" panose="020F0502020204030204" pitchFamily="34" charset="0"/>
            </a:endParaRPr>
          </a:p>
          <a:p>
            <a:r>
              <a:rPr lang="en-US" sz="2000" dirty="0" smtClean="0">
                <a:solidFill>
                  <a:srgbClr val="212529"/>
                </a:solidFill>
                <a:latin typeface="Calibri" panose="020F0502020204030204" pitchFamily="34" charset="0"/>
                <a:cs typeface="Calibri" panose="020F0502020204030204" pitchFamily="34" charset="0"/>
              </a:rPr>
              <a:t>Waiver of premium</a:t>
            </a:r>
          </a:p>
          <a:p>
            <a:endParaRPr lang="en-US" sz="2000" dirty="0" smtClean="0">
              <a:solidFill>
                <a:srgbClr val="212529"/>
              </a:solidFill>
              <a:latin typeface="Calibri" panose="020F0502020204030204" pitchFamily="34" charset="0"/>
              <a:cs typeface="Calibri" panose="020F0502020204030204" pitchFamily="34" charset="0"/>
            </a:endParaRPr>
          </a:p>
          <a:p>
            <a:r>
              <a:rPr lang="en-US" sz="2000" dirty="0" smtClean="0">
                <a:solidFill>
                  <a:srgbClr val="212529"/>
                </a:solidFill>
                <a:latin typeface="Calibri" panose="020F0502020204030204" pitchFamily="34" charset="0"/>
                <a:cs typeface="Calibri" panose="020F0502020204030204" pitchFamily="34" charset="0"/>
              </a:rPr>
              <a:t>Employee Assistance Program (EAP)</a:t>
            </a:r>
            <a:br>
              <a:rPr lang="en-US" sz="2000" dirty="0" smtClean="0">
                <a:solidFill>
                  <a:srgbClr val="212529"/>
                </a:solidFill>
                <a:latin typeface="Calibri" panose="020F0502020204030204" pitchFamily="34" charset="0"/>
                <a:cs typeface="Calibri" panose="020F0502020204030204" pitchFamily="34" charset="0"/>
              </a:rPr>
            </a:br>
            <a:endParaRPr lang="en-US" sz="2000" dirty="0" smtClean="0">
              <a:solidFill>
                <a:srgbClr val="212529"/>
              </a:solidFill>
              <a:latin typeface="Calibri" panose="020F0502020204030204" pitchFamily="34" charset="0"/>
              <a:cs typeface="Calibri" panose="020F0502020204030204" pitchFamily="34" charset="0"/>
            </a:endParaRPr>
          </a:p>
          <a:p>
            <a:r>
              <a:rPr lang="en-US" sz="2000" dirty="0" smtClean="0">
                <a:latin typeface="Calibri" panose="020F0502020204030204" pitchFamily="34" charset="0"/>
                <a:cs typeface="Calibri" panose="020F0502020204030204" pitchFamily="34" charset="0"/>
              </a:rPr>
              <a:t>Premiums </a:t>
            </a:r>
            <a:r>
              <a:rPr lang="en-US" sz="2000" dirty="0">
                <a:latin typeface="Calibri" panose="020F0502020204030204" pitchFamily="34" charset="0"/>
                <a:cs typeface="Calibri" panose="020F0502020204030204" pitchFamily="34" charset="0"/>
              </a:rPr>
              <a:t>are paid 100% by Calhoun City Schools.</a:t>
            </a:r>
          </a:p>
          <a:p>
            <a:endParaRPr lang="en-US" sz="1800" dirty="0">
              <a:latin typeface="Calibri" panose="020F0502020204030204" pitchFamily="34" charset="0"/>
              <a:cs typeface="Calibri" panose="020F0502020204030204" pitchFamily="34" charset="0"/>
            </a:endParaRPr>
          </a:p>
          <a:p>
            <a:endParaRPr lang="en-US" dirty="0"/>
          </a:p>
        </p:txBody>
      </p:sp>
      <p:sp>
        <p:nvSpPr>
          <p:cNvPr id="5" name="TextBox 4"/>
          <p:cNvSpPr txBox="1"/>
          <p:nvPr/>
        </p:nvSpPr>
        <p:spPr>
          <a:xfrm>
            <a:off x="1066800" y="1307812"/>
            <a:ext cx="6934200" cy="584775"/>
          </a:xfrm>
          <a:prstGeom prst="rect">
            <a:avLst/>
          </a:prstGeom>
          <a:noFill/>
        </p:spPr>
        <p:txBody>
          <a:bodyPr wrap="square" rtlCol="0">
            <a:spAutoFit/>
          </a:bodyPr>
          <a:lstStyle/>
          <a:p>
            <a:pPr algn="ctr"/>
            <a:r>
              <a:rPr lang="en-US" sz="3200" b="1" dirty="0">
                <a:solidFill>
                  <a:srgbClr val="367BBA"/>
                </a:solidFill>
                <a:latin typeface="Calibri" charset="0"/>
                <a:ea typeface="Calibri" charset="0"/>
                <a:cs typeface="Calibri" charset="0"/>
              </a:rPr>
              <a:t>BASIC GROUP LIFE</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10400" y="31043"/>
            <a:ext cx="1638300" cy="581025"/>
          </a:xfrm>
          <a:prstGeom prst="rect">
            <a:avLst/>
          </a:prstGeom>
        </p:spPr>
      </p:pic>
    </p:spTree>
    <p:extLst>
      <p:ext uri="{BB962C8B-B14F-4D97-AF65-F5344CB8AC3E}">
        <p14:creationId xmlns:p14="http://schemas.microsoft.com/office/powerpoint/2010/main" val="20446164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669949" y="771608"/>
            <a:ext cx="7886700" cy="470895"/>
          </a:xfrm>
          <a:prstGeom prst="rect">
            <a:avLst/>
          </a:prstGeom>
        </p:spPr>
        <p:txBody>
          <a:bodyPr vert="horz" lIns="91380" tIns="45692" rIns="91380" bIns="45692" numCol="1" rtlCol="0" anchor="ctr">
            <a:normAutofit/>
          </a:bodyPr>
          <a:lstStyle>
            <a:lvl1pPr algn="l" defTabSz="685800" rtl="0" eaLnBrk="1" latinLnBrk="0" hangingPunct="1">
              <a:lnSpc>
                <a:spcPct val="90000"/>
              </a:lnSpc>
              <a:spcBef>
                <a:spcPct val="0"/>
              </a:spcBef>
              <a:buNone/>
              <a:defRPr sz="3300" kern="1200">
                <a:solidFill>
                  <a:schemeClr val="tx1"/>
                </a:solidFill>
                <a:latin typeface="Calibri" charset="0"/>
                <a:ea typeface="Calibri" charset="0"/>
                <a:cs typeface="Calibri" charset="0"/>
              </a:defRPr>
            </a:lvl1pPr>
          </a:lstStyle>
          <a:p>
            <a:pPr algn="ctr"/>
            <a:r>
              <a:rPr lang="en-US" sz="2000" spc="600" dirty="0" smtClean="0">
                <a:solidFill>
                  <a:prstClr val="black"/>
                </a:solidFill>
              </a:rPr>
              <a:t>2022 </a:t>
            </a:r>
            <a:r>
              <a:rPr lang="en-US" sz="2000" spc="600" dirty="0">
                <a:solidFill>
                  <a:prstClr val="black"/>
                </a:solidFill>
              </a:rPr>
              <a:t>BENEFITS</a:t>
            </a:r>
          </a:p>
        </p:txBody>
      </p:sp>
      <p:sp>
        <p:nvSpPr>
          <p:cNvPr id="5" name="Title 1"/>
          <p:cNvSpPr txBox="1">
            <a:spLocks/>
          </p:cNvSpPr>
          <p:nvPr/>
        </p:nvSpPr>
        <p:spPr>
          <a:xfrm>
            <a:off x="669949" y="1242503"/>
            <a:ext cx="7886700" cy="870753"/>
          </a:xfrm>
          <a:prstGeom prst="rect">
            <a:avLst/>
          </a:prstGeom>
        </p:spPr>
        <p:txBody>
          <a:bodyPr vert="horz" lIns="91380" tIns="45692" rIns="91380" bIns="45692" numCol="1" rtlCol="0" anchor="ctr">
            <a:noAutofit/>
          </a:bodyPr>
          <a:lstStyle>
            <a:lvl1pPr algn="l" defTabSz="685800" rtl="0" eaLnBrk="1" latinLnBrk="0" hangingPunct="1">
              <a:lnSpc>
                <a:spcPct val="90000"/>
              </a:lnSpc>
              <a:spcBef>
                <a:spcPct val="0"/>
              </a:spcBef>
              <a:buNone/>
              <a:defRPr sz="3300" kern="1200">
                <a:solidFill>
                  <a:schemeClr val="tx1"/>
                </a:solidFill>
                <a:latin typeface="Calibri" charset="0"/>
                <a:ea typeface="Calibri" charset="0"/>
                <a:cs typeface="Calibri" charset="0"/>
              </a:defRPr>
            </a:lvl1pPr>
          </a:lstStyle>
          <a:p>
            <a:pPr algn="ctr"/>
            <a:r>
              <a:rPr lang="en-US" sz="3200" b="1" dirty="0" smtClean="0">
                <a:solidFill>
                  <a:srgbClr val="367BBA"/>
                </a:solidFill>
              </a:rPr>
              <a:t>SUPPLEMENTAL GROUP LIFE INSURANCE</a:t>
            </a:r>
            <a:endParaRPr lang="en-US" sz="3200" b="1" dirty="0">
              <a:solidFill>
                <a:srgbClr val="367BBA"/>
              </a:solidFill>
            </a:endParaRPr>
          </a:p>
        </p:txBody>
      </p:sp>
      <p:sp>
        <p:nvSpPr>
          <p:cNvPr id="6" name="Rectangle 5"/>
          <p:cNvSpPr/>
          <p:nvPr/>
        </p:nvSpPr>
        <p:spPr>
          <a:xfrm>
            <a:off x="531627" y="5830726"/>
            <a:ext cx="8367823" cy="646274"/>
          </a:xfrm>
          <a:prstGeom prst="rect">
            <a:avLst/>
          </a:prstGeom>
        </p:spPr>
        <p:txBody>
          <a:bodyPr wrap="square" lIns="91380" tIns="45692" rIns="91380" bIns="45692" numCol="1">
            <a:spAutoFit/>
          </a:bodyPr>
          <a:lstStyle/>
          <a:p>
            <a:pPr algn="ctr">
              <a:defRPr/>
            </a:pPr>
            <a:r>
              <a:rPr lang="en-US" b="1" dirty="0" smtClean="0">
                <a:solidFill>
                  <a:srgbClr val="BF2E1A"/>
                </a:solidFill>
                <a:cs typeface="Arial" pitchFamily="34" charset="0"/>
              </a:rPr>
              <a:t>If both parents are employees, only one parent can cover children and can’t double cover each other.</a:t>
            </a:r>
          </a:p>
        </p:txBody>
      </p:sp>
      <p:sp>
        <p:nvSpPr>
          <p:cNvPr id="9" name="Content Placeholder 8"/>
          <p:cNvSpPr>
            <a:spLocks noGrp="1"/>
          </p:cNvSpPr>
          <p:nvPr>
            <p:ph idx="1"/>
          </p:nvPr>
        </p:nvSpPr>
        <p:spPr>
          <a:xfrm>
            <a:off x="680835" y="2113256"/>
            <a:ext cx="2871295" cy="3480060"/>
          </a:xfrm>
        </p:spPr>
        <p:txBody>
          <a:bodyPr numCol="1">
            <a:normAutofit/>
          </a:bodyPr>
          <a:lstStyle/>
          <a:p>
            <a:pPr marL="0" indent="0">
              <a:buNone/>
            </a:pPr>
            <a:r>
              <a:rPr lang="en-US" b="1" u="sng" dirty="0" smtClean="0">
                <a:solidFill>
                  <a:schemeClr val="accent1"/>
                </a:solidFill>
                <a:latin typeface="Calibri" panose="020F0502020204030204" pitchFamily="34" charset="0"/>
                <a:cs typeface="Calibri" panose="020F0502020204030204" pitchFamily="34" charset="0"/>
              </a:rPr>
              <a:t>Employee</a:t>
            </a:r>
            <a:r>
              <a:rPr lang="en-US" b="1" dirty="0" smtClean="0">
                <a:solidFill>
                  <a:schemeClr val="accent1"/>
                </a:solidFill>
                <a:latin typeface="Calibri" panose="020F0502020204030204" pitchFamily="34" charset="0"/>
                <a:cs typeface="Calibri" panose="020F0502020204030204" pitchFamily="34" charset="0"/>
              </a:rPr>
              <a:t> </a:t>
            </a:r>
          </a:p>
          <a:p>
            <a:r>
              <a:rPr lang="en-US" b="1" dirty="0" smtClean="0">
                <a:solidFill>
                  <a:schemeClr val="accent1"/>
                </a:solidFill>
                <a:latin typeface="Calibri" panose="020F0502020204030204" pitchFamily="34" charset="0"/>
                <a:cs typeface="Calibri" panose="020F0502020204030204" pitchFamily="34" charset="0"/>
              </a:rPr>
              <a:t>can elect up to 6X salary with a max of $500,000 </a:t>
            </a:r>
          </a:p>
          <a:p>
            <a:r>
              <a:rPr lang="en-US" b="1" dirty="0" smtClean="0">
                <a:solidFill>
                  <a:schemeClr val="accent1"/>
                </a:solidFill>
                <a:latin typeface="Calibri" panose="020F0502020204030204" pitchFamily="34" charset="0"/>
                <a:cs typeface="Calibri" panose="020F0502020204030204" pitchFamily="34" charset="0"/>
              </a:rPr>
              <a:t>$20,000 increments each year</a:t>
            </a:r>
          </a:p>
          <a:p>
            <a:r>
              <a:rPr lang="en-US" b="1" dirty="0">
                <a:solidFill>
                  <a:schemeClr val="accent1"/>
                </a:solidFill>
                <a:latin typeface="Calibri" panose="020F0502020204030204" pitchFamily="34" charset="0"/>
                <a:cs typeface="Calibri" panose="020F0502020204030204" pitchFamily="34" charset="0"/>
              </a:rPr>
              <a:t>Guaranteed issue when first eligible up to $200,000</a:t>
            </a:r>
          </a:p>
          <a:p>
            <a:endParaRPr lang="en-US" b="1" dirty="0" smtClean="0">
              <a:solidFill>
                <a:schemeClr val="accent1"/>
              </a:solidFill>
              <a:latin typeface="Calibri" panose="020F0502020204030204" pitchFamily="34" charset="0"/>
              <a:cs typeface="Calibri" panose="020F0502020204030204" pitchFamily="34" charset="0"/>
            </a:endParaRPr>
          </a:p>
          <a:p>
            <a:endParaRPr lang="en-US" b="1" dirty="0" smtClean="0">
              <a:solidFill>
                <a:schemeClr val="accent1"/>
              </a:solidFill>
              <a:latin typeface="Calibri" panose="020F0502020204030204" pitchFamily="34" charset="0"/>
              <a:cs typeface="Calibri" panose="020F0502020204030204" pitchFamily="34" charset="0"/>
            </a:endParaRPr>
          </a:p>
          <a:p>
            <a:endParaRPr lang="en-US" dirty="0"/>
          </a:p>
        </p:txBody>
      </p:sp>
      <p:sp>
        <p:nvSpPr>
          <p:cNvPr id="10" name="Rectangle 9"/>
          <p:cNvSpPr/>
          <p:nvPr/>
        </p:nvSpPr>
        <p:spPr>
          <a:xfrm>
            <a:off x="3505200" y="2113256"/>
            <a:ext cx="5236029" cy="4293427"/>
          </a:xfrm>
          <a:prstGeom prst="rect">
            <a:avLst/>
          </a:prstGeom>
        </p:spPr>
        <p:txBody>
          <a:bodyPr wrap="square" lIns="91380" tIns="45692" rIns="91380" bIns="45692" numCol="2">
            <a:spAutoFit/>
          </a:bodyPr>
          <a:lstStyle/>
          <a:p>
            <a:r>
              <a:rPr lang="en-US" sz="2100" b="1" u="sng" dirty="0">
                <a:solidFill>
                  <a:srgbClr val="4472C4"/>
                </a:solidFill>
                <a:latin typeface="Calibri" panose="020F0502020204030204" pitchFamily="34" charset="0"/>
                <a:cs typeface="Calibri" panose="020F0502020204030204" pitchFamily="34" charset="0"/>
              </a:rPr>
              <a:t>Spouse </a:t>
            </a:r>
            <a:endParaRPr lang="en-US" sz="2100" b="1" u="sng" dirty="0" smtClean="0">
              <a:solidFill>
                <a:srgbClr val="4472C4"/>
              </a:solidFill>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en-US" sz="2100" b="1" dirty="0">
                <a:solidFill>
                  <a:schemeClr val="accent1"/>
                </a:solidFill>
                <a:latin typeface="Calibri" panose="020F0502020204030204" pitchFamily="34" charset="0"/>
                <a:cs typeface="Calibri" panose="020F0502020204030204" pitchFamily="34" charset="0"/>
              </a:rPr>
              <a:t>$5,000-$500,000                 </a:t>
            </a:r>
          </a:p>
          <a:p>
            <a:pPr marL="342900" indent="-342900">
              <a:buFont typeface="Arial" panose="020B0604020202020204" pitchFamily="34" charset="0"/>
              <a:buChar char="•"/>
            </a:pPr>
            <a:r>
              <a:rPr lang="en-US" sz="2100" b="1" smtClean="0">
                <a:solidFill>
                  <a:srgbClr val="4472C4"/>
                </a:solidFill>
                <a:latin typeface="Calibri" panose="020F0502020204030204" pitchFamily="34" charset="0"/>
                <a:cs typeface="Calibri" panose="020F0502020204030204" pitchFamily="34" charset="0"/>
              </a:rPr>
              <a:t>$</a:t>
            </a:r>
            <a:r>
              <a:rPr lang="en-US" sz="2100" b="1" smtClean="0">
                <a:solidFill>
                  <a:srgbClr val="4472C4"/>
                </a:solidFill>
                <a:latin typeface="Calibri" panose="020F0502020204030204" pitchFamily="34" charset="0"/>
                <a:cs typeface="Calibri" panose="020F0502020204030204" pitchFamily="34" charset="0"/>
              </a:rPr>
              <a:t>10,000 </a:t>
            </a:r>
            <a:r>
              <a:rPr lang="en-US" sz="2100" b="1" dirty="0" smtClean="0">
                <a:solidFill>
                  <a:srgbClr val="4472C4"/>
                </a:solidFill>
                <a:latin typeface="Calibri" panose="020F0502020204030204" pitchFamily="34" charset="0"/>
                <a:cs typeface="Calibri" panose="020F0502020204030204" pitchFamily="34" charset="0"/>
              </a:rPr>
              <a:t>increments each year</a:t>
            </a:r>
          </a:p>
          <a:p>
            <a:pPr marL="342900" indent="-342900">
              <a:buFont typeface="Arial" panose="020B0604020202020204" pitchFamily="34" charset="0"/>
              <a:buChar char="•"/>
            </a:pPr>
            <a:r>
              <a:rPr lang="en-US" sz="2100" b="1" dirty="0" smtClean="0">
                <a:solidFill>
                  <a:srgbClr val="4472C4"/>
                </a:solidFill>
                <a:latin typeface="Calibri" panose="020F0502020204030204" pitchFamily="34" charset="0"/>
                <a:cs typeface="Calibri" panose="020F0502020204030204" pitchFamily="34" charset="0"/>
              </a:rPr>
              <a:t>Limited </a:t>
            </a:r>
            <a:r>
              <a:rPr lang="en-US" sz="2100" b="1" dirty="0">
                <a:solidFill>
                  <a:srgbClr val="4472C4"/>
                </a:solidFill>
                <a:latin typeface="Calibri" panose="020F0502020204030204" pitchFamily="34" charset="0"/>
                <a:cs typeface="Calibri" panose="020F0502020204030204" pitchFamily="34" charset="0"/>
              </a:rPr>
              <a:t>to 100% of employee  </a:t>
            </a:r>
            <a:r>
              <a:rPr lang="en-US" sz="2100" b="1" dirty="0" smtClean="0">
                <a:solidFill>
                  <a:srgbClr val="4472C4"/>
                </a:solidFill>
                <a:latin typeface="Calibri" panose="020F0502020204030204" pitchFamily="34" charset="0"/>
                <a:cs typeface="Calibri" panose="020F0502020204030204" pitchFamily="34" charset="0"/>
              </a:rPr>
              <a:t>coverage                                            </a:t>
            </a:r>
            <a:endParaRPr lang="en-US" sz="2100" b="1" dirty="0">
              <a:solidFill>
                <a:srgbClr val="4472C4"/>
              </a:solidFill>
              <a:latin typeface="Calibri" panose="020F0502020204030204" pitchFamily="34" charset="0"/>
              <a:cs typeface="Calibri" panose="020F0502020204030204" pitchFamily="34" charset="0"/>
            </a:endParaRPr>
          </a:p>
          <a:p>
            <a:endParaRPr lang="en-US" sz="2100" b="1" dirty="0" smtClean="0">
              <a:solidFill>
                <a:srgbClr val="4472C4"/>
              </a:solidFill>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en-US" sz="2100" b="1" dirty="0" smtClean="0">
                <a:solidFill>
                  <a:srgbClr val="4472C4"/>
                </a:solidFill>
                <a:latin typeface="Calibri" panose="020F0502020204030204" pitchFamily="34" charset="0"/>
                <a:cs typeface="Calibri" panose="020F0502020204030204" pitchFamily="34" charset="0"/>
              </a:rPr>
              <a:t>Guaranteed </a:t>
            </a:r>
            <a:r>
              <a:rPr lang="en-US" sz="2100" b="1" dirty="0">
                <a:solidFill>
                  <a:srgbClr val="4472C4"/>
                </a:solidFill>
                <a:latin typeface="Calibri" panose="020F0502020204030204" pitchFamily="34" charset="0"/>
                <a:cs typeface="Calibri" panose="020F0502020204030204" pitchFamily="34" charset="0"/>
              </a:rPr>
              <a:t>issue when first eligible up to </a:t>
            </a:r>
            <a:r>
              <a:rPr lang="en-US" sz="2100" b="1" dirty="0" smtClean="0">
                <a:solidFill>
                  <a:srgbClr val="4472C4"/>
                </a:solidFill>
                <a:latin typeface="Calibri" panose="020F0502020204030204" pitchFamily="34" charset="0"/>
                <a:cs typeface="Calibri" panose="020F0502020204030204" pitchFamily="34" charset="0"/>
              </a:rPr>
              <a:t>$</a:t>
            </a:r>
            <a:r>
              <a:rPr lang="en-US" sz="2100" b="1" dirty="0">
                <a:solidFill>
                  <a:srgbClr val="4472C4"/>
                </a:solidFill>
                <a:latin typeface="Calibri" panose="020F0502020204030204" pitchFamily="34" charset="0"/>
                <a:cs typeface="Calibri" panose="020F0502020204030204" pitchFamily="34" charset="0"/>
              </a:rPr>
              <a:t>5</a:t>
            </a:r>
            <a:r>
              <a:rPr lang="en-US" sz="2100" b="1" dirty="0" smtClean="0">
                <a:solidFill>
                  <a:srgbClr val="4472C4"/>
                </a:solidFill>
                <a:latin typeface="Calibri" panose="020F0502020204030204" pitchFamily="34" charset="0"/>
                <a:cs typeface="Calibri" panose="020F0502020204030204" pitchFamily="34" charset="0"/>
              </a:rPr>
              <a:t>0,000</a:t>
            </a:r>
            <a:endParaRPr lang="en-US" sz="2100" b="1" dirty="0">
              <a:solidFill>
                <a:srgbClr val="4472C4"/>
              </a:solidFill>
              <a:latin typeface="Calibri" panose="020F0502020204030204" pitchFamily="34" charset="0"/>
              <a:cs typeface="Calibri" panose="020F0502020204030204" pitchFamily="34" charset="0"/>
            </a:endParaRPr>
          </a:p>
          <a:p>
            <a:endParaRPr lang="en-US" sz="2100" b="1" dirty="0" smtClean="0">
              <a:solidFill>
                <a:srgbClr val="4472C4"/>
              </a:solidFill>
              <a:latin typeface="Calibri" panose="020F0502020204030204" pitchFamily="34" charset="0"/>
              <a:cs typeface="Calibri" panose="020F0502020204030204" pitchFamily="34" charset="0"/>
            </a:endParaRPr>
          </a:p>
          <a:p>
            <a:endParaRPr lang="en-US" sz="2100" b="1" dirty="0">
              <a:solidFill>
                <a:srgbClr val="4472C4"/>
              </a:solidFill>
              <a:latin typeface="Calibri" panose="020F0502020204030204" pitchFamily="34" charset="0"/>
              <a:cs typeface="Calibri" panose="020F0502020204030204" pitchFamily="34" charset="0"/>
            </a:endParaRPr>
          </a:p>
          <a:p>
            <a:pPr algn="ctr"/>
            <a:r>
              <a:rPr lang="en-US" sz="2100" b="1" u="sng" dirty="0" smtClean="0">
                <a:solidFill>
                  <a:srgbClr val="4472C4"/>
                </a:solidFill>
                <a:latin typeface="Calibri" panose="020F0502020204030204" pitchFamily="34" charset="0"/>
                <a:cs typeface="Calibri" panose="020F0502020204030204" pitchFamily="34" charset="0"/>
              </a:rPr>
              <a:t>Child</a:t>
            </a:r>
          </a:p>
          <a:p>
            <a:pPr marL="342900" indent="-342900">
              <a:buFont typeface="Arial" panose="020B0604020202020204" pitchFamily="34" charset="0"/>
              <a:buChar char="•"/>
            </a:pPr>
            <a:r>
              <a:rPr lang="en-US" sz="2100" b="1" dirty="0" smtClean="0">
                <a:solidFill>
                  <a:srgbClr val="4472C4"/>
                </a:solidFill>
                <a:latin typeface="Calibri" panose="020F0502020204030204" pitchFamily="34" charset="0"/>
                <a:cs typeface="Calibri" panose="020F0502020204030204" pitchFamily="34" charset="0"/>
              </a:rPr>
              <a:t>14 days – 6 months $1,000</a:t>
            </a:r>
          </a:p>
          <a:p>
            <a:pPr marL="342900" indent="-342900">
              <a:buFont typeface="Arial" panose="020B0604020202020204" pitchFamily="34" charset="0"/>
              <a:buChar char="•"/>
            </a:pPr>
            <a:endParaRPr lang="en-US" sz="2100" b="1" dirty="0" smtClean="0">
              <a:solidFill>
                <a:srgbClr val="4472C4"/>
              </a:solidFill>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en-US" sz="2100" b="1" dirty="0" smtClean="0">
                <a:solidFill>
                  <a:srgbClr val="4472C4"/>
                </a:solidFill>
                <a:latin typeface="Calibri" panose="020F0502020204030204" pitchFamily="34" charset="0"/>
                <a:cs typeface="Calibri" panose="020F0502020204030204" pitchFamily="34" charset="0"/>
              </a:rPr>
              <a:t>6 months-age 26 $10,000</a:t>
            </a:r>
            <a:r>
              <a:rPr lang="en-US" sz="2100" b="1" u="sng" dirty="0" smtClean="0">
                <a:solidFill>
                  <a:srgbClr val="4472C4"/>
                </a:solidFill>
                <a:latin typeface="Calibri" panose="020F0502020204030204" pitchFamily="34" charset="0"/>
                <a:cs typeface="Calibri" panose="020F0502020204030204" pitchFamily="34" charset="0"/>
              </a:rPr>
              <a:t> </a:t>
            </a:r>
          </a:p>
          <a:p>
            <a:pPr marL="342900" indent="-342900">
              <a:buFont typeface="Arial" panose="020B0604020202020204" pitchFamily="34" charset="0"/>
              <a:buChar char="•"/>
            </a:pPr>
            <a:endParaRPr lang="en-US" sz="2100" b="1" dirty="0" smtClean="0">
              <a:solidFill>
                <a:srgbClr val="4472C4"/>
              </a:solidFill>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en-US" sz="2100" b="1" dirty="0" smtClean="0">
                <a:solidFill>
                  <a:srgbClr val="4472C4"/>
                </a:solidFill>
                <a:latin typeface="Calibri" panose="020F0502020204030204" pitchFamily="34" charset="0"/>
                <a:cs typeface="Calibri" panose="020F0502020204030204" pitchFamily="34" charset="0"/>
              </a:rPr>
              <a:t>Children </a:t>
            </a:r>
            <a:r>
              <a:rPr lang="en-US" sz="2100" b="1" dirty="0">
                <a:solidFill>
                  <a:srgbClr val="4472C4"/>
                </a:solidFill>
                <a:latin typeface="Calibri" panose="020F0502020204030204" pitchFamily="34" charset="0"/>
                <a:cs typeface="Calibri" panose="020F0502020204030204" pitchFamily="34" charset="0"/>
              </a:rPr>
              <a:t>are covered to age 19 or to </a:t>
            </a:r>
            <a:r>
              <a:rPr lang="en-US" sz="2100" b="1" dirty="0" smtClean="0">
                <a:solidFill>
                  <a:srgbClr val="4472C4"/>
                </a:solidFill>
                <a:latin typeface="Calibri" panose="020F0502020204030204" pitchFamily="34" charset="0"/>
                <a:cs typeface="Calibri" panose="020F0502020204030204" pitchFamily="34" charset="0"/>
              </a:rPr>
              <a:t>age 26 </a:t>
            </a:r>
            <a:r>
              <a:rPr lang="en-US" sz="2100" b="1" dirty="0">
                <a:solidFill>
                  <a:srgbClr val="4472C4"/>
                </a:solidFill>
                <a:latin typeface="Calibri" panose="020F0502020204030204" pitchFamily="34" charset="0"/>
                <a:cs typeface="Calibri" panose="020F0502020204030204" pitchFamily="34" charset="0"/>
              </a:rPr>
              <a:t>if a full-time student.  </a:t>
            </a:r>
          </a:p>
          <a:p>
            <a:pPr algn="ctr"/>
            <a:endParaRPr lang="en-US" sz="2100" b="1" dirty="0">
              <a:solidFill>
                <a:srgbClr val="4472C4"/>
              </a:solidFill>
              <a:latin typeface="Calibri" panose="020F0502020204030204" pitchFamily="34" charset="0"/>
              <a:cs typeface="Calibri" panose="020F0502020204030204" pitchFamily="34" charset="0"/>
            </a:endParaRPr>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10400" y="31043"/>
            <a:ext cx="1638300" cy="581025"/>
          </a:xfrm>
          <a:prstGeom prst="rect">
            <a:avLst/>
          </a:prstGeom>
        </p:spPr>
      </p:pic>
    </p:spTree>
    <p:extLst>
      <p:ext uri="{BB962C8B-B14F-4D97-AF65-F5344CB8AC3E}">
        <p14:creationId xmlns:p14="http://schemas.microsoft.com/office/powerpoint/2010/main" val="405790228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4294967295"/>
          </p:nvPr>
        </p:nvSpPr>
        <p:spPr>
          <a:xfrm>
            <a:off x="4038600" y="6245225"/>
            <a:ext cx="2133600" cy="476250"/>
          </a:xfrm>
          <a:prstGeom prst="rect">
            <a:avLst/>
          </a:prstGeom>
        </p:spPr>
        <p:txBody>
          <a:bodyPr numCol="1"/>
          <a:lstStyle/>
          <a:p>
            <a:pPr>
              <a:defRPr/>
            </a:pPr>
            <a:fld id="{A7F33B5F-FE8F-4D48-A9EC-BDF6EB61952B}" type="slidenum">
              <a:rPr lang="en-US" sz="1200">
                <a:solidFill>
                  <a:prstClr val="white"/>
                </a:solidFill>
              </a:rPr>
              <a:pPr>
                <a:defRPr/>
              </a:pPr>
              <a:t>24</a:t>
            </a:fld>
            <a:endParaRPr lang="en-US" sz="1200" dirty="0">
              <a:solidFill>
                <a:prstClr val="white"/>
              </a:solidFill>
            </a:endParaRPr>
          </a:p>
        </p:txBody>
      </p:sp>
      <p:sp>
        <p:nvSpPr>
          <p:cNvPr id="7" name="Title 1"/>
          <p:cNvSpPr txBox="1">
            <a:spLocks/>
          </p:cNvSpPr>
          <p:nvPr/>
        </p:nvSpPr>
        <p:spPr>
          <a:xfrm>
            <a:off x="628650" y="689838"/>
            <a:ext cx="7886700" cy="470895"/>
          </a:xfrm>
          <a:prstGeom prst="rect">
            <a:avLst/>
          </a:prstGeom>
        </p:spPr>
        <p:txBody>
          <a:bodyPr vert="horz" lIns="91380" tIns="45692" rIns="91380" bIns="45692" numCol="1" rtlCol="0" anchor="ctr">
            <a:normAutofit/>
          </a:bodyPr>
          <a:lstStyle>
            <a:lvl1pPr algn="l" defTabSz="685800" rtl="0" eaLnBrk="1" latinLnBrk="0" hangingPunct="1">
              <a:lnSpc>
                <a:spcPct val="90000"/>
              </a:lnSpc>
              <a:spcBef>
                <a:spcPct val="0"/>
              </a:spcBef>
              <a:buNone/>
              <a:defRPr sz="3300" kern="1200">
                <a:solidFill>
                  <a:schemeClr val="tx1"/>
                </a:solidFill>
                <a:latin typeface="Calibri" charset="0"/>
                <a:ea typeface="Calibri" charset="0"/>
                <a:cs typeface="Calibri" charset="0"/>
              </a:defRPr>
            </a:lvl1pPr>
          </a:lstStyle>
          <a:p>
            <a:pPr algn="ctr"/>
            <a:r>
              <a:rPr lang="en-US" sz="2000" spc="600" dirty="0" smtClean="0">
                <a:solidFill>
                  <a:prstClr val="black"/>
                </a:solidFill>
              </a:rPr>
              <a:t>2022 </a:t>
            </a:r>
            <a:r>
              <a:rPr lang="en-US" sz="2000" spc="600" dirty="0">
                <a:solidFill>
                  <a:prstClr val="black"/>
                </a:solidFill>
              </a:rPr>
              <a:t>BENEFITS</a:t>
            </a:r>
          </a:p>
        </p:txBody>
      </p:sp>
      <p:sp>
        <p:nvSpPr>
          <p:cNvPr id="8" name="Title 1"/>
          <p:cNvSpPr txBox="1">
            <a:spLocks/>
          </p:cNvSpPr>
          <p:nvPr/>
        </p:nvSpPr>
        <p:spPr>
          <a:xfrm>
            <a:off x="628650" y="1066800"/>
            <a:ext cx="7886700" cy="870753"/>
          </a:xfrm>
          <a:prstGeom prst="rect">
            <a:avLst/>
          </a:prstGeom>
        </p:spPr>
        <p:txBody>
          <a:bodyPr vert="horz" lIns="91380" tIns="45692" rIns="91380" bIns="45692" numCol="1" rtlCol="0" anchor="ctr">
            <a:noAutofit/>
          </a:bodyPr>
          <a:lstStyle>
            <a:lvl1pPr algn="l" defTabSz="685800" rtl="0" eaLnBrk="1" latinLnBrk="0" hangingPunct="1">
              <a:lnSpc>
                <a:spcPct val="90000"/>
              </a:lnSpc>
              <a:spcBef>
                <a:spcPct val="0"/>
              </a:spcBef>
              <a:buNone/>
              <a:defRPr sz="3300" kern="1200">
                <a:solidFill>
                  <a:schemeClr val="tx1"/>
                </a:solidFill>
                <a:latin typeface="Calibri" charset="0"/>
                <a:ea typeface="Calibri" charset="0"/>
                <a:cs typeface="Calibri" charset="0"/>
              </a:defRPr>
            </a:lvl1pPr>
          </a:lstStyle>
          <a:p>
            <a:pPr algn="ctr"/>
            <a:r>
              <a:rPr lang="en-US" sz="4800" b="1" dirty="0">
                <a:solidFill>
                  <a:srgbClr val="367BBA"/>
                </a:solidFill>
              </a:rPr>
              <a:t> </a:t>
            </a:r>
            <a:r>
              <a:rPr lang="en-US" sz="3200" b="1" dirty="0" smtClean="0">
                <a:solidFill>
                  <a:srgbClr val="367BBA"/>
                </a:solidFill>
              </a:rPr>
              <a:t>SHORT TERM DISABILITY</a:t>
            </a:r>
            <a:endParaRPr lang="en-US" sz="3200" b="1" dirty="0">
              <a:solidFill>
                <a:srgbClr val="367BBA"/>
              </a:solidFill>
            </a:endParaRPr>
          </a:p>
        </p:txBody>
      </p:sp>
      <p:grpSp>
        <p:nvGrpSpPr>
          <p:cNvPr id="10" name="Group 9"/>
          <p:cNvGrpSpPr/>
          <p:nvPr/>
        </p:nvGrpSpPr>
        <p:grpSpPr>
          <a:xfrm>
            <a:off x="7263632" y="4572000"/>
            <a:ext cx="1783080" cy="1783080"/>
            <a:chOff x="3777615" y="2951708"/>
            <a:chExt cx="1783080" cy="1783080"/>
          </a:xfrm>
        </p:grpSpPr>
        <p:sp>
          <p:nvSpPr>
            <p:cNvPr id="11" name="Oval 10"/>
            <p:cNvSpPr/>
            <p:nvPr/>
          </p:nvSpPr>
          <p:spPr>
            <a:xfrm>
              <a:off x="3777615" y="2951708"/>
              <a:ext cx="1783080" cy="1783080"/>
            </a:xfrm>
            <a:prstGeom prst="ellipse">
              <a:avLst/>
            </a:prstGeom>
            <a:solidFill>
              <a:srgbClr val="FEDD28">
                <a:alpha val="60000"/>
              </a:srgbClr>
            </a:solidFill>
            <a:ln>
              <a:noFill/>
            </a:ln>
            <a:effectLst>
              <a:softEdge rad="0"/>
            </a:effectLst>
          </p:spPr>
          <p:style>
            <a:lnRef idx="1">
              <a:schemeClr val="accent4"/>
            </a:lnRef>
            <a:fillRef idx="2">
              <a:schemeClr val="accent4"/>
            </a:fillRef>
            <a:effectRef idx="1">
              <a:schemeClr val="accent4"/>
            </a:effectRef>
            <a:fontRef idx="minor">
              <a:schemeClr val="dk1"/>
            </a:fontRef>
          </p:style>
          <p:txBody>
            <a:bodyPr numCol="1" rtlCol="0" anchor="ctr"/>
            <a:lstStyle/>
            <a:p>
              <a:pPr algn="ctr"/>
              <a:endParaRPr lang="en-US" dirty="0">
                <a:solidFill>
                  <a:prstClr val="black"/>
                </a:solidFill>
              </a:endParaRPr>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61638" y="3110204"/>
              <a:ext cx="1408176" cy="1484376"/>
            </a:xfrm>
            <a:prstGeom prst="rect">
              <a:avLst/>
            </a:prstGeom>
          </p:spPr>
        </p:pic>
      </p:grpSp>
      <p:graphicFrame>
        <p:nvGraphicFramePr>
          <p:cNvPr id="2" name="Table 1"/>
          <p:cNvGraphicFramePr>
            <a:graphicFrameLocks noGrp="1"/>
          </p:cNvGraphicFramePr>
          <p:nvPr>
            <p:extLst>
              <p:ext uri="{D42A27DB-BD31-4B8C-83A1-F6EECF244321}">
                <p14:modId xmlns:p14="http://schemas.microsoft.com/office/powerpoint/2010/main" val="1002997755"/>
              </p:ext>
            </p:extLst>
          </p:nvPr>
        </p:nvGraphicFramePr>
        <p:xfrm>
          <a:off x="762000" y="4399280"/>
          <a:ext cx="6400800" cy="2001520"/>
        </p:xfrm>
        <a:graphic>
          <a:graphicData uri="http://schemas.openxmlformats.org/drawingml/2006/table">
            <a:tbl>
              <a:tblPr firstRow="1" bandRow="1">
                <a:tableStyleId>{5C22544A-7EE6-4342-B048-85BDC9FD1C3A}</a:tableStyleId>
              </a:tblPr>
              <a:tblGrid>
                <a:gridCol w="1280160"/>
                <a:gridCol w="1280160"/>
                <a:gridCol w="1280160"/>
                <a:gridCol w="1280160"/>
                <a:gridCol w="1280160"/>
              </a:tblGrid>
              <a:tr h="370840">
                <a:tc>
                  <a:txBody>
                    <a:bodyPr/>
                    <a:lstStyle/>
                    <a:p>
                      <a:pPr algn="ctr"/>
                      <a:r>
                        <a:rPr lang="en-US" sz="1400" dirty="0" smtClean="0"/>
                        <a:t>Plan</a:t>
                      </a:r>
                      <a:endParaRPr lang="en-US" sz="1400" dirty="0"/>
                    </a:p>
                  </a:txBody>
                  <a:tcPr anchor="ctr"/>
                </a:tc>
                <a:tc>
                  <a:txBody>
                    <a:bodyPr/>
                    <a:lstStyle/>
                    <a:p>
                      <a:pPr algn="ctr"/>
                      <a:r>
                        <a:rPr lang="en-US" sz="1400" dirty="0" smtClean="0"/>
                        <a:t>Max Monthly </a:t>
                      </a:r>
                      <a:endParaRPr lang="en-US" sz="1400" dirty="0"/>
                    </a:p>
                  </a:txBody>
                  <a:tcPr anchor="ctr"/>
                </a:tc>
                <a:tc>
                  <a:txBody>
                    <a:bodyPr/>
                    <a:lstStyle/>
                    <a:p>
                      <a:pPr algn="ctr"/>
                      <a:r>
                        <a:rPr lang="en-US" sz="1400" dirty="0" smtClean="0"/>
                        <a:t>Elimination Period</a:t>
                      </a:r>
                      <a:endParaRPr lang="en-US" sz="1400" dirty="0"/>
                    </a:p>
                  </a:txBody>
                  <a:tcPr anchor="ctr"/>
                </a:tc>
                <a:tc>
                  <a:txBody>
                    <a:bodyPr/>
                    <a:lstStyle/>
                    <a:p>
                      <a:pPr algn="ctr"/>
                      <a:r>
                        <a:rPr lang="en-US" sz="1400" dirty="0" smtClean="0"/>
                        <a:t>Benefit Duration</a:t>
                      </a:r>
                      <a:endParaRPr lang="en-US" sz="1400" dirty="0"/>
                    </a:p>
                  </a:txBody>
                  <a:tcPr anchor="ctr"/>
                </a:tc>
                <a:tc>
                  <a:txBody>
                    <a:bodyPr/>
                    <a:lstStyle/>
                    <a:p>
                      <a:pPr algn="ctr"/>
                      <a:r>
                        <a:rPr lang="en-US" sz="1400" dirty="0" smtClean="0"/>
                        <a:t>Premium</a:t>
                      </a:r>
                      <a:endParaRPr lang="en-US" sz="1400" dirty="0"/>
                    </a:p>
                  </a:txBody>
                  <a:tcPr anchor="ctr"/>
                </a:tc>
              </a:tr>
              <a:tr h="370840">
                <a:tc>
                  <a:txBody>
                    <a:bodyPr/>
                    <a:lstStyle/>
                    <a:p>
                      <a:r>
                        <a:rPr lang="en-US" sz="1400" dirty="0" smtClean="0"/>
                        <a:t>Full-Time</a:t>
                      </a:r>
                      <a:endParaRPr lang="en-US" sz="1400" dirty="0"/>
                    </a:p>
                  </a:txBody>
                  <a:tcPr/>
                </a:tc>
                <a:tc>
                  <a:txBody>
                    <a:bodyPr/>
                    <a:lstStyle/>
                    <a:p>
                      <a:pPr algn="ctr"/>
                      <a:r>
                        <a:rPr lang="en-US" sz="1400" dirty="0" smtClean="0"/>
                        <a:t>$6,000</a:t>
                      </a:r>
                      <a:endParaRPr lang="en-US" sz="1400" dirty="0"/>
                    </a:p>
                  </a:txBody>
                  <a:tcPr/>
                </a:tc>
                <a:tc>
                  <a:txBody>
                    <a:bodyPr/>
                    <a:lstStyle/>
                    <a:p>
                      <a:pPr algn="ctr"/>
                      <a:r>
                        <a:rPr lang="en-US" sz="1400" dirty="0" smtClean="0"/>
                        <a:t>14 Days</a:t>
                      </a:r>
                      <a:endParaRPr lang="en-US" sz="1400" dirty="0"/>
                    </a:p>
                  </a:txBody>
                  <a:tcPr/>
                </a:tc>
                <a:tc>
                  <a:txBody>
                    <a:bodyPr/>
                    <a:lstStyle/>
                    <a:p>
                      <a:pPr algn="ctr"/>
                      <a:r>
                        <a:rPr lang="en-US" sz="1400" dirty="0" smtClean="0"/>
                        <a:t>24 Weeks</a:t>
                      </a:r>
                      <a:endParaRPr lang="en-US" sz="1400" dirty="0"/>
                    </a:p>
                  </a:txBody>
                  <a:tcPr/>
                </a:tc>
                <a:tc>
                  <a:txBody>
                    <a:bodyPr/>
                    <a:lstStyle/>
                    <a:p>
                      <a:pPr algn="ctr"/>
                      <a:r>
                        <a:rPr lang="en-US" sz="1400" dirty="0" smtClean="0"/>
                        <a:t>$0.38</a:t>
                      </a:r>
                      <a:endParaRPr lang="en-US" sz="1400" dirty="0"/>
                    </a:p>
                  </a:txBody>
                  <a:tcPr/>
                </a:tc>
              </a:tr>
              <a:tr h="370840">
                <a:tc>
                  <a:txBody>
                    <a:bodyPr/>
                    <a:lstStyle/>
                    <a:p>
                      <a:r>
                        <a:rPr lang="en-US" sz="1400" dirty="0" smtClean="0"/>
                        <a:t>Full-Time</a:t>
                      </a:r>
                      <a:endParaRPr lang="en-US" sz="1400" dirty="0"/>
                    </a:p>
                  </a:txBody>
                  <a:tcPr/>
                </a:tc>
                <a:tc>
                  <a:txBody>
                    <a:bodyPr/>
                    <a:lstStyle/>
                    <a:p>
                      <a:pPr algn="ctr"/>
                      <a:r>
                        <a:rPr lang="en-US" sz="1400" dirty="0" smtClean="0"/>
                        <a:t>$6,000</a:t>
                      </a:r>
                      <a:endParaRPr lang="en-US" sz="1400" dirty="0"/>
                    </a:p>
                  </a:txBody>
                  <a:tcPr/>
                </a:tc>
                <a:tc>
                  <a:txBody>
                    <a:bodyPr/>
                    <a:lstStyle/>
                    <a:p>
                      <a:pPr algn="ctr"/>
                      <a:r>
                        <a:rPr lang="en-US" sz="1400" dirty="0" smtClean="0"/>
                        <a:t>45 Days</a:t>
                      </a:r>
                      <a:endParaRPr lang="en-US" sz="1400" dirty="0"/>
                    </a:p>
                  </a:txBody>
                  <a:tcPr/>
                </a:tc>
                <a:tc>
                  <a:txBody>
                    <a:bodyPr/>
                    <a:lstStyle/>
                    <a:p>
                      <a:pPr algn="ctr"/>
                      <a:r>
                        <a:rPr lang="en-US" sz="1400" dirty="0" smtClean="0"/>
                        <a:t>20 Weeks</a:t>
                      </a:r>
                      <a:endParaRPr lang="en-US" sz="1400" dirty="0"/>
                    </a:p>
                  </a:txBody>
                  <a:tcPr/>
                </a:tc>
                <a:tc>
                  <a:txBody>
                    <a:bodyPr/>
                    <a:lstStyle/>
                    <a:p>
                      <a:pPr algn="ctr"/>
                      <a:r>
                        <a:rPr lang="en-US" sz="1400" dirty="0" smtClean="0"/>
                        <a:t>$0.21</a:t>
                      </a:r>
                      <a:endParaRPr lang="en-US" sz="1400" dirty="0"/>
                    </a:p>
                  </a:txBody>
                  <a:tcPr/>
                </a:tc>
              </a:tr>
              <a:tr h="370840">
                <a:tc>
                  <a:txBody>
                    <a:bodyPr/>
                    <a:lstStyle/>
                    <a:p>
                      <a:r>
                        <a:rPr lang="en-US" sz="1400" dirty="0" smtClean="0"/>
                        <a:t>Bus Driver</a:t>
                      </a:r>
                      <a:endParaRPr lang="en-US" sz="1400" dirty="0"/>
                    </a:p>
                  </a:txBody>
                  <a:tcPr/>
                </a:tc>
                <a:tc>
                  <a:txBody>
                    <a:bodyPr/>
                    <a:lstStyle/>
                    <a:p>
                      <a:pPr algn="ctr"/>
                      <a:r>
                        <a:rPr lang="en-US" sz="1400" smtClean="0"/>
                        <a:t>$6,000</a:t>
                      </a:r>
                      <a:endParaRPr lang="en-US" sz="1400" dirty="0"/>
                    </a:p>
                  </a:txBody>
                  <a:tcPr/>
                </a:tc>
                <a:tc>
                  <a:txBody>
                    <a:bodyPr/>
                    <a:lstStyle/>
                    <a:p>
                      <a:pPr algn="ctr"/>
                      <a:r>
                        <a:rPr lang="en-US" sz="1400" dirty="0" smtClean="0"/>
                        <a:t>14 Days</a:t>
                      </a:r>
                      <a:endParaRPr lang="en-US" sz="1400" dirty="0"/>
                    </a:p>
                  </a:txBody>
                  <a:tcPr/>
                </a:tc>
                <a:tc>
                  <a:txBody>
                    <a:bodyPr/>
                    <a:lstStyle/>
                    <a:p>
                      <a:pPr algn="ctr"/>
                      <a:r>
                        <a:rPr lang="en-US" sz="1400" dirty="0" smtClean="0"/>
                        <a:t>24 Weeks</a:t>
                      </a:r>
                      <a:endParaRPr lang="en-US" sz="1400" dirty="0"/>
                    </a:p>
                  </a:txBody>
                  <a:tcPr/>
                </a:tc>
                <a:tc>
                  <a:txBody>
                    <a:bodyPr/>
                    <a:lstStyle/>
                    <a:p>
                      <a:pPr algn="ctr"/>
                      <a:r>
                        <a:rPr lang="en-US" sz="1400" dirty="0" smtClean="0"/>
                        <a:t>$0.38</a:t>
                      </a:r>
                      <a:endParaRPr lang="en-US" sz="1400" dirty="0"/>
                    </a:p>
                  </a:txBody>
                  <a:tcPr/>
                </a:tc>
              </a:tr>
              <a:tr h="370840">
                <a:tc>
                  <a:txBody>
                    <a:bodyPr/>
                    <a:lstStyle/>
                    <a:p>
                      <a:r>
                        <a:rPr lang="en-US" sz="1400" dirty="0" smtClean="0"/>
                        <a:t>Bus Driver</a:t>
                      </a:r>
                      <a:endParaRPr lang="en-US" sz="1400" dirty="0"/>
                    </a:p>
                  </a:txBody>
                  <a:tcPr/>
                </a:tc>
                <a:tc>
                  <a:txBody>
                    <a:bodyPr/>
                    <a:lstStyle/>
                    <a:p>
                      <a:pPr algn="ctr"/>
                      <a:r>
                        <a:rPr lang="en-US" sz="1400" dirty="0" smtClean="0"/>
                        <a:t>$6,000</a:t>
                      </a:r>
                      <a:endParaRPr lang="en-US" sz="1400" dirty="0"/>
                    </a:p>
                  </a:txBody>
                  <a:tcPr/>
                </a:tc>
                <a:tc>
                  <a:txBody>
                    <a:bodyPr/>
                    <a:lstStyle/>
                    <a:p>
                      <a:pPr algn="ctr"/>
                      <a:r>
                        <a:rPr lang="en-US" sz="1400" dirty="0" smtClean="0"/>
                        <a:t>45 Days</a:t>
                      </a:r>
                      <a:endParaRPr lang="en-US" sz="1400" dirty="0"/>
                    </a:p>
                  </a:txBody>
                  <a:tcPr/>
                </a:tc>
                <a:tc>
                  <a:txBody>
                    <a:bodyPr/>
                    <a:lstStyle/>
                    <a:p>
                      <a:pPr algn="ctr"/>
                      <a:r>
                        <a:rPr lang="en-US" sz="1400" dirty="0" smtClean="0"/>
                        <a:t>20 Weeks</a:t>
                      </a:r>
                      <a:endParaRPr lang="en-US" sz="1400" dirty="0"/>
                    </a:p>
                  </a:txBody>
                  <a:tcPr/>
                </a:tc>
                <a:tc>
                  <a:txBody>
                    <a:bodyPr/>
                    <a:lstStyle/>
                    <a:p>
                      <a:pPr algn="ctr"/>
                      <a:r>
                        <a:rPr lang="en-US" sz="1400" dirty="0" smtClean="0"/>
                        <a:t>$0.21</a:t>
                      </a:r>
                      <a:endParaRPr lang="en-US" sz="1400" dirty="0"/>
                    </a:p>
                  </a:txBody>
                  <a:tcPr/>
                </a:tc>
              </a:tr>
            </a:tbl>
          </a:graphicData>
        </a:graphic>
      </p:graphicFrame>
      <p:sp>
        <p:nvSpPr>
          <p:cNvPr id="4" name="TextBox 3"/>
          <p:cNvSpPr txBox="1"/>
          <p:nvPr/>
        </p:nvSpPr>
        <p:spPr>
          <a:xfrm>
            <a:off x="381000" y="1752600"/>
            <a:ext cx="8474831" cy="2616101"/>
          </a:xfrm>
          <a:prstGeom prst="rect">
            <a:avLst/>
          </a:prstGeom>
          <a:noFill/>
        </p:spPr>
        <p:txBody>
          <a:bodyPr wrap="square" rtlCol="0">
            <a:spAutoFit/>
          </a:bodyPr>
          <a:lstStyle/>
          <a:p>
            <a:pPr marL="285750" indent="-285750">
              <a:buFont typeface="Arial" panose="020B0604020202020204" pitchFamily="34" charset="0"/>
              <a:buChar char="•"/>
            </a:pPr>
            <a:r>
              <a:rPr lang="en-US" dirty="0" smtClean="0">
                <a:latin typeface="Calibri" panose="020F0502020204030204" pitchFamily="34" charset="0"/>
                <a:cs typeface="Calibri" panose="020F0502020204030204" pitchFamily="34" charset="0"/>
              </a:rPr>
              <a:t>Short </a:t>
            </a:r>
            <a:r>
              <a:rPr lang="en-US" dirty="0">
                <a:latin typeface="Calibri" panose="020F0502020204030204" pitchFamily="34" charset="0"/>
                <a:cs typeface="Calibri" panose="020F0502020204030204" pitchFamily="34" charset="0"/>
              </a:rPr>
              <a:t>term disability insurance will help ease the financial stress of a covered illness or injury</a:t>
            </a:r>
            <a:r>
              <a:rPr lang="en-US" dirty="0" smtClean="0">
                <a:latin typeface="Calibri" panose="020F0502020204030204" pitchFamily="34" charset="0"/>
                <a:cs typeface="Calibri" panose="020F0502020204030204" pitchFamily="34" charset="0"/>
              </a:rPr>
              <a:t>.</a:t>
            </a:r>
          </a:p>
          <a:p>
            <a:pPr marL="285750" indent="-285750">
              <a:buFont typeface="Arial" panose="020B0604020202020204" pitchFamily="34" charset="0"/>
              <a:buChar char="•"/>
            </a:pPr>
            <a:endParaRPr lang="en-US" sz="1000"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dirty="0">
                <a:latin typeface="Calibri" panose="020F0502020204030204" pitchFamily="34" charset="0"/>
                <a:cs typeface="Calibri" panose="020F0502020204030204" pitchFamily="34" charset="0"/>
              </a:rPr>
              <a:t>Employees can select a weekly benefit amount in $50 increments up to 60% of </a:t>
            </a:r>
            <a:r>
              <a:rPr lang="en-US" dirty="0" smtClean="0">
                <a:latin typeface="Calibri" panose="020F0502020204030204" pitchFamily="34" charset="0"/>
                <a:cs typeface="Calibri" panose="020F0502020204030204" pitchFamily="34" charset="0"/>
              </a:rPr>
              <a:t>salary, with </a:t>
            </a:r>
            <a:r>
              <a:rPr lang="en-US" dirty="0">
                <a:latin typeface="Calibri" panose="020F0502020204030204" pitchFamily="34" charset="0"/>
                <a:cs typeface="Calibri" panose="020F0502020204030204" pitchFamily="34" charset="0"/>
              </a:rPr>
              <a:t>a maximum of $6,000/monthly benefit</a:t>
            </a:r>
            <a:r>
              <a:rPr lang="en-US" dirty="0" smtClean="0">
                <a:latin typeface="Calibri" panose="020F0502020204030204" pitchFamily="34" charset="0"/>
                <a:cs typeface="Calibri" panose="020F0502020204030204" pitchFamily="34" charset="0"/>
              </a:rPr>
              <a:t>.</a:t>
            </a:r>
          </a:p>
          <a:p>
            <a:pPr marL="285750" indent="-285750">
              <a:buFont typeface="Arial" panose="020B0604020202020204" pitchFamily="34" charset="0"/>
              <a:buChar char="•"/>
            </a:pPr>
            <a:endParaRPr lang="en-US" sz="1000"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dirty="0" smtClean="0">
                <a:latin typeface="Calibri" panose="020F0502020204030204" pitchFamily="34" charset="0"/>
                <a:cs typeface="Calibri" panose="020F0502020204030204" pitchFamily="34" charset="0"/>
              </a:rPr>
              <a:t>24-week </a:t>
            </a:r>
            <a:r>
              <a:rPr lang="en-US" dirty="0">
                <a:latin typeface="Calibri" panose="020F0502020204030204" pitchFamily="34" charset="0"/>
                <a:cs typeface="Calibri" panose="020F0502020204030204" pitchFamily="34" charset="0"/>
              </a:rPr>
              <a:t>benefit </a:t>
            </a:r>
            <a:r>
              <a:rPr lang="en-US" dirty="0" smtClean="0">
                <a:latin typeface="Calibri" panose="020F0502020204030204" pitchFamily="34" charset="0"/>
                <a:cs typeface="Calibri" panose="020F0502020204030204" pitchFamily="34" charset="0"/>
              </a:rPr>
              <a:t>period with 14-day </a:t>
            </a:r>
            <a:r>
              <a:rPr lang="en-US" dirty="0">
                <a:latin typeface="Calibri" panose="020F0502020204030204" pitchFamily="34" charset="0"/>
                <a:cs typeface="Calibri" panose="020F0502020204030204" pitchFamily="34" charset="0"/>
              </a:rPr>
              <a:t>elimination period</a:t>
            </a:r>
            <a:r>
              <a:rPr lang="en-US" dirty="0" smtClean="0">
                <a:latin typeface="Calibri" panose="020F0502020204030204" pitchFamily="34" charset="0"/>
                <a:cs typeface="Calibri" panose="020F0502020204030204" pitchFamily="34" charset="0"/>
              </a:rPr>
              <a:t>  </a:t>
            </a:r>
            <a:r>
              <a:rPr lang="en-US" b="1" dirty="0" smtClean="0">
                <a:latin typeface="Calibri" panose="020F0502020204030204" pitchFamily="34" charset="0"/>
                <a:cs typeface="Calibri" panose="020F0502020204030204" pitchFamily="34" charset="0"/>
              </a:rPr>
              <a:t>-OR-</a:t>
            </a:r>
          </a:p>
          <a:p>
            <a:pPr marL="285750" indent="-285750">
              <a:buFont typeface="Arial" panose="020B0604020202020204" pitchFamily="34" charset="0"/>
              <a:buChar char="•"/>
            </a:pPr>
            <a:r>
              <a:rPr lang="en-US" dirty="0" smtClean="0">
                <a:latin typeface="Calibri" panose="020F0502020204030204" pitchFamily="34" charset="0"/>
                <a:cs typeface="Calibri" panose="020F0502020204030204" pitchFamily="34" charset="0"/>
              </a:rPr>
              <a:t>20-week </a:t>
            </a:r>
            <a:r>
              <a:rPr lang="en-US" dirty="0">
                <a:latin typeface="Calibri" panose="020F0502020204030204" pitchFamily="34" charset="0"/>
                <a:cs typeface="Calibri" panose="020F0502020204030204" pitchFamily="34" charset="0"/>
              </a:rPr>
              <a:t>benefit period with </a:t>
            </a:r>
            <a:r>
              <a:rPr lang="en-US" dirty="0" smtClean="0">
                <a:latin typeface="Calibri" panose="020F0502020204030204" pitchFamily="34" charset="0"/>
                <a:cs typeface="Calibri" panose="020F0502020204030204" pitchFamily="34" charset="0"/>
              </a:rPr>
              <a:t>45-day </a:t>
            </a:r>
            <a:r>
              <a:rPr lang="en-US" dirty="0">
                <a:latin typeface="Calibri" panose="020F0502020204030204" pitchFamily="34" charset="0"/>
                <a:cs typeface="Calibri" panose="020F0502020204030204" pitchFamily="34" charset="0"/>
              </a:rPr>
              <a:t>elimination period </a:t>
            </a:r>
            <a:endParaRPr lang="en-US" dirty="0" smtClean="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dirty="0" smtClean="0">
                <a:latin typeface="Calibri" panose="020F0502020204030204" pitchFamily="34" charset="0"/>
                <a:cs typeface="Calibri" panose="020F0502020204030204" pitchFamily="34" charset="0"/>
              </a:rPr>
              <a:t>3/6 Pre-X, New Hires are Guaranteed Issue</a:t>
            </a:r>
            <a:endParaRPr lang="en-US" dirty="0">
              <a:latin typeface="Calibri" panose="020F0502020204030204" pitchFamily="34" charset="0"/>
              <a:cs typeface="Calibri" panose="020F0502020204030204" pitchFamily="34" charset="0"/>
            </a:endParaRPr>
          </a:p>
          <a:p>
            <a:endParaRPr lang="en-US" b="1" dirty="0"/>
          </a:p>
        </p:txBody>
      </p:sp>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10400" y="31043"/>
            <a:ext cx="1638300" cy="581025"/>
          </a:xfrm>
          <a:prstGeom prst="rect">
            <a:avLst/>
          </a:prstGeom>
        </p:spPr>
      </p:pic>
    </p:spTree>
    <p:extLst>
      <p:ext uri="{BB962C8B-B14F-4D97-AF65-F5344CB8AC3E}">
        <p14:creationId xmlns:p14="http://schemas.microsoft.com/office/powerpoint/2010/main" val="4934748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631716" y="773140"/>
            <a:ext cx="7886700" cy="470895"/>
          </a:xfrm>
          <a:prstGeom prst="rect">
            <a:avLst/>
          </a:prstGeom>
        </p:spPr>
        <p:txBody>
          <a:bodyPr vert="horz" lIns="91380" tIns="45692" rIns="91380" bIns="45692" numCol="1" rtlCol="0" anchor="ctr">
            <a:normAutofit/>
          </a:bodyPr>
          <a:lstStyle>
            <a:lvl1pPr algn="l" defTabSz="685800" rtl="0" eaLnBrk="1" latinLnBrk="0" hangingPunct="1">
              <a:lnSpc>
                <a:spcPct val="90000"/>
              </a:lnSpc>
              <a:spcBef>
                <a:spcPct val="0"/>
              </a:spcBef>
              <a:buNone/>
              <a:defRPr sz="3300" kern="1200">
                <a:solidFill>
                  <a:schemeClr val="tx1"/>
                </a:solidFill>
                <a:latin typeface="Calibri" charset="0"/>
                <a:ea typeface="Calibri" charset="0"/>
                <a:cs typeface="Calibri" charset="0"/>
              </a:defRPr>
            </a:lvl1pPr>
          </a:lstStyle>
          <a:p>
            <a:pPr algn="ctr"/>
            <a:r>
              <a:rPr lang="en-US" sz="2000" spc="600" dirty="0" smtClean="0">
                <a:solidFill>
                  <a:prstClr val="black"/>
                </a:solidFill>
              </a:rPr>
              <a:t>2022 </a:t>
            </a:r>
            <a:r>
              <a:rPr lang="en-US" sz="2000" spc="600" dirty="0">
                <a:solidFill>
                  <a:prstClr val="black"/>
                </a:solidFill>
              </a:rPr>
              <a:t>BENEFITS</a:t>
            </a:r>
          </a:p>
        </p:txBody>
      </p:sp>
      <p:sp>
        <p:nvSpPr>
          <p:cNvPr id="5" name="Title 1"/>
          <p:cNvSpPr txBox="1">
            <a:spLocks/>
          </p:cNvSpPr>
          <p:nvPr/>
        </p:nvSpPr>
        <p:spPr>
          <a:xfrm>
            <a:off x="566402" y="1244035"/>
            <a:ext cx="7886700" cy="683960"/>
          </a:xfrm>
          <a:prstGeom prst="rect">
            <a:avLst/>
          </a:prstGeom>
        </p:spPr>
        <p:txBody>
          <a:bodyPr vert="horz" lIns="91380" tIns="45692" rIns="91380" bIns="45692" numCol="1" rtlCol="0" anchor="ctr">
            <a:noAutofit/>
          </a:bodyPr>
          <a:lstStyle>
            <a:lvl1pPr algn="l" defTabSz="685800" rtl="0" eaLnBrk="1" latinLnBrk="0" hangingPunct="1">
              <a:lnSpc>
                <a:spcPct val="90000"/>
              </a:lnSpc>
              <a:spcBef>
                <a:spcPct val="0"/>
              </a:spcBef>
              <a:buNone/>
              <a:defRPr sz="3300" kern="1200">
                <a:solidFill>
                  <a:schemeClr val="tx1"/>
                </a:solidFill>
                <a:latin typeface="Calibri" charset="0"/>
                <a:ea typeface="Calibri" charset="0"/>
                <a:cs typeface="Calibri" charset="0"/>
              </a:defRPr>
            </a:lvl1pPr>
          </a:lstStyle>
          <a:p>
            <a:pPr algn="ctr"/>
            <a:r>
              <a:rPr lang="en-US" sz="3200" b="1" dirty="0" smtClean="0">
                <a:solidFill>
                  <a:srgbClr val="367BBA"/>
                </a:solidFill>
              </a:rPr>
              <a:t>LONG TERM DISABILITY</a:t>
            </a:r>
            <a:endParaRPr lang="en-US" sz="3200" dirty="0">
              <a:solidFill>
                <a:srgbClr val="367BBA"/>
              </a:solidFill>
            </a:endParaRPr>
          </a:p>
        </p:txBody>
      </p:sp>
      <p:grpSp>
        <p:nvGrpSpPr>
          <p:cNvPr id="7" name="Group 6"/>
          <p:cNvGrpSpPr/>
          <p:nvPr/>
        </p:nvGrpSpPr>
        <p:grpSpPr>
          <a:xfrm>
            <a:off x="7010400" y="4724400"/>
            <a:ext cx="1783080" cy="1783080"/>
            <a:chOff x="3710432" y="2998630"/>
            <a:chExt cx="1783080" cy="1783080"/>
          </a:xfrm>
        </p:grpSpPr>
        <p:sp>
          <p:nvSpPr>
            <p:cNvPr id="8" name="Oval 7"/>
            <p:cNvSpPr/>
            <p:nvPr/>
          </p:nvSpPr>
          <p:spPr>
            <a:xfrm>
              <a:off x="3710432" y="2998630"/>
              <a:ext cx="1783080" cy="1783080"/>
            </a:xfrm>
            <a:prstGeom prst="ellipse">
              <a:avLst/>
            </a:prstGeom>
            <a:solidFill>
              <a:srgbClr val="FEDD28">
                <a:alpha val="60000"/>
              </a:srgbClr>
            </a:solidFill>
            <a:ln>
              <a:noFill/>
            </a:ln>
            <a:effectLst>
              <a:softEdge rad="0"/>
            </a:effectLst>
          </p:spPr>
          <p:style>
            <a:lnRef idx="1">
              <a:schemeClr val="accent4"/>
            </a:lnRef>
            <a:fillRef idx="2">
              <a:schemeClr val="accent4"/>
            </a:fillRef>
            <a:effectRef idx="1">
              <a:schemeClr val="accent4"/>
            </a:effectRef>
            <a:fontRef idx="minor">
              <a:schemeClr val="dk1"/>
            </a:fontRef>
          </p:style>
          <p:txBody>
            <a:bodyPr numCol="1" rtlCol="0" anchor="ctr"/>
            <a:lstStyle/>
            <a:p>
              <a:pPr algn="ctr"/>
              <a:endParaRPr lang="en-US" dirty="0">
                <a:solidFill>
                  <a:prstClr val="black"/>
                </a:solidFill>
              </a:endParaRP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61638" y="3110204"/>
              <a:ext cx="1408176" cy="1484376"/>
            </a:xfrm>
            <a:prstGeom prst="rect">
              <a:avLst/>
            </a:prstGeom>
          </p:spPr>
        </p:pic>
      </p:grpSp>
      <p:sp>
        <p:nvSpPr>
          <p:cNvPr id="10" name="Content Placeholder 9"/>
          <p:cNvSpPr>
            <a:spLocks noGrp="1"/>
          </p:cNvSpPr>
          <p:nvPr>
            <p:ph idx="1"/>
          </p:nvPr>
        </p:nvSpPr>
        <p:spPr>
          <a:xfrm>
            <a:off x="628650" y="2057400"/>
            <a:ext cx="7886700" cy="4280271"/>
          </a:xfrm>
        </p:spPr>
        <p:txBody>
          <a:bodyPr>
            <a:normAutofit/>
          </a:bodyPr>
          <a:lstStyle/>
          <a:p>
            <a:r>
              <a:rPr lang="en-US" b="1" dirty="0" smtClean="0">
                <a:latin typeface="Calibri" panose="020F0502020204030204" pitchFamily="34" charset="0"/>
                <a:cs typeface="Calibri" panose="020F0502020204030204" pitchFamily="34" charset="0"/>
              </a:rPr>
              <a:t>Premiums </a:t>
            </a:r>
            <a:r>
              <a:rPr lang="en-US" b="1" dirty="0">
                <a:latin typeface="Calibri" panose="020F0502020204030204" pitchFamily="34" charset="0"/>
                <a:cs typeface="Calibri" panose="020F0502020204030204" pitchFamily="34" charset="0"/>
              </a:rPr>
              <a:t>are paid by Calhoun City Schools</a:t>
            </a:r>
            <a:r>
              <a:rPr lang="en-US" b="1" dirty="0" smtClean="0">
                <a:latin typeface="Calibri" panose="020F0502020204030204" pitchFamily="34" charset="0"/>
                <a:cs typeface="Calibri" panose="020F0502020204030204" pitchFamily="34" charset="0"/>
              </a:rPr>
              <a:t>.</a:t>
            </a:r>
          </a:p>
          <a:p>
            <a:endParaRPr lang="en-US" dirty="0">
              <a:latin typeface="Calibri" panose="020F0502020204030204" pitchFamily="34" charset="0"/>
              <a:cs typeface="Calibri" panose="020F0502020204030204" pitchFamily="34" charset="0"/>
            </a:endParaRPr>
          </a:p>
          <a:p>
            <a:r>
              <a:rPr lang="en-US" dirty="0">
                <a:latin typeface="Calibri" panose="020F0502020204030204" pitchFamily="34" charset="0"/>
                <a:cs typeface="Calibri" panose="020F0502020204030204" pitchFamily="34" charset="0"/>
              </a:rPr>
              <a:t>Monthly benefit amount is equal to 60% of your monthly salary, up to $6,000 per month</a:t>
            </a:r>
            <a:r>
              <a:rPr lang="en-US" dirty="0" smtClean="0">
                <a:latin typeface="Calibri" panose="020F0502020204030204" pitchFamily="34" charset="0"/>
                <a:cs typeface="Calibri" panose="020F0502020204030204" pitchFamily="34" charset="0"/>
              </a:rPr>
              <a:t>.</a:t>
            </a:r>
          </a:p>
          <a:p>
            <a:endParaRPr lang="en-US" dirty="0">
              <a:latin typeface="Calibri" panose="020F0502020204030204" pitchFamily="34" charset="0"/>
              <a:cs typeface="Calibri" panose="020F0502020204030204" pitchFamily="34" charset="0"/>
            </a:endParaRPr>
          </a:p>
          <a:p>
            <a:r>
              <a:rPr lang="en-US" dirty="0">
                <a:latin typeface="Calibri" panose="020F0502020204030204" pitchFamily="34" charset="0"/>
                <a:cs typeface="Calibri" panose="020F0502020204030204" pitchFamily="34" charset="0"/>
              </a:rPr>
              <a:t>Benefits begin on the 181st day of disability and coverage continues to age 65, or Social Security full retirement Age, whichever is later</a:t>
            </a:r>
            <a:r>
              <a:rPr lang="en-US" dirty="0" smtClean="0">
                <a:latin typeface="Calibri" panose="020F0502020204030204" pitchFamily="34" charset="0"/>
                <a:cs typeface="Calibri" panose="020F0502020204030204" pitchFamily="34" charset="0"/>
              </a:rPr>
              <a:t>.</a:t>
            </a:r>
          </a:p>
          <a:p>
            <a:endParaRPr lang="en-US" dirty="0" smtClean="0">
              <a:latin typeface="Calibri" panose="020F0502020204030204" pitchFamily="34" charset="0"/>
              <a:cs typeface="Calibri" panose="020F0502020204030204" pitchFamily="34" charset="0"/>
            </a:endParaRPr>
          </a:p>
          <a:p>
            <a:r>
              <a:rPr lang="en-US" dirty="0" smtClean="0">
                <a:latin typeface="Calibri" panose="020F0502020204030204" pitchFamily="34" charset="0"/>
                <a:cs typeface="Calibri" panose="020F0502020204030204" pitchFamily="34" charset="0"/>
              </a:rPr>
              <a:t>3/12 Pre-X</a:t>
            </a:r>
          </a:p>
          <a:p>
            <a:endParaRPr lang="en-US" dirty="0" smtClean="0">
              <a:latin typeface="Calibri" panose="020F0502020204030204" pitchFamily="34" charset="0"/>
              <a:cs typeface="Calibri" panose="020F0502020204030204" pitchFamily="34" charset="0"/>
            </a:endParaRPr>
          </a:p>
          <a:p>
            <a:r>
              <a:rPr lang="en-US" dirty="0" smtClean="0">
                <a:latin typeface="Calibri" panose="020F0502020204030204" pitchFamily="34" charset="0"/>
                <a:cs typeface="Calibri" panose="020F0502020204030204" pitchFamily="34" charset="0"/>
              </a:rPr>
              <a:t>Must exhaust sick leave before using LTD</a:t>
            </a:r>
            <a:endParaRPr lang="en-US" dirty="0">
              <a:latin typeface="Calibri" panose="020F0502020204030204" pitchFamily="34" charset="0"/>
              <a:cs typeface="Calibri" panose="020F0502020204030204" pitchFamily="34" charset="0"/>
            </a:endParaRPr>
          </a:p>
          <a:p>
            <a:endParaRPr lang="en-US" dirty="0"/>
          </a:p>
        </p:txBody>
      </p:sp>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10400" y="31043"/>
            <a:ext cx="1638300" cy="581025"/>
          </a:xfrm>
          <a:prstGeom prst="rect">
            <a:avLst/>
          </a:prstGeom>
        </p:spPr>
      </p:pic>
    </p:spTree>
    <p:extLst>
      <p:ext uri="{BB962C8B-B14F-4D97-AF65-F5344CB8AC3E}">
        <p14:creationId xmlns:p14="http://schemas.microsoft.com/office/powerpoint/2010/main" val="301218444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91367729"/>
              </p:ext>
            </p:extLst>
          </p:nvPr>
        </p:nvGraphicFramePr>
        <p:xfrm>
          <a:off x="1366767" y="2057400"/>
          <a:ext cx="6096000" cy="2765567"/>
        </p:xfrm>
        <a:graphic>
          <a:graphicData uri="http://schemas.openxmlformats.org/drawingml/2006/table">
            <a:tbl>
              <a:tblPr/>
              <a:tblGrid>
                <a:gridCol w="3162300"/>
                <a:gridCol w="2933700"/>
              </a:tblGrid>
              <a:tr h="1716821">
                <a:tc>
                  <a:txBody>
                    <a:bodyPr/>
                    <a:lstStyle/>
                    <a:p>
                      <a:pPr algn="ctr"/>
                      <a:r>
                        <a:rPr lang="en-US" sz="1600" dirty="0">
                          <a:solidFill>
                            <a:schemeClr val="tx1"/>
                          </a:solidFill>
                          <a:latin typeface="Calibri" panose="020F0502020204030204" pitchFamily="34" charset="0"/>
                          <a:cs typeface="Calibri" panose="020F0502020204030204" pitchFamily="34" charset="0"/>
                        </a:rPr>
                        <a:t>Heart Attack</a:t>
                      </a:r>
                      <a:br>
                        <a:rPr lang="en-US" sz="1600" dirty="0">
                          <a:solidFill>
                            <a:schemeClr val="tx1"/>
                          </a:solidFill>
                          <a:latin typeface="Calibri" panose="020F0502020204030204" pitchFamily="34" charset="0"/>
                          <a:cs typeface="Calibri" panose="020F0502020204030204" pitchFamily="34" charset="0"/>
                        </a:rPr>
                      </a:br>
                      <a:r>
                        <a:rPr lang="en-US" sz="1600" dirty="0">
                          <a:solidFill>
                            <a:schemeClr val="tx1"/>
                          </a:solidFill>
                          <a:latin typeface="Calibri" panose="020F0502020204030204" pitchFamily="34" charset="0"/>
                          <a:cs typeface="Calibri" panose="020F0502020204030204" pitchFamily="34" charset="0"/>
                        </a:rPr>
                        <a:t>Stroke</a:t>
                      </a:r>
                      <a:br>
                        <a:rPr lang="en-US" sz="1600" dirty="0">
                          <a:solidFill>
                            <a:schemeClr val="tx1"/>
                          </a:solidFill>
                          <a:latin typeface="Calibri" panose="020F0502020204030204" pitchFamily="34" charset="0"/>
                          <a:cs typeface="Calibri" panose="020F0502020204030204" pitchFamily="34" charset="0"/>
                        </a:rPr>
                      </a:br>
                      <a:r>
                        <a:rPr lang="en-US" sz="1600" dirty="0">
                          <a:solidFill>
                            <a:schemeClr val="tx1"/>
                          </a:solidFill>
                          <a:latin typeface="Calibri" panose="020F0502020204030204" pitchFamily="34" charset="0"/>
                          <a:cs typeface="Calibri" panose="020F0502020204030204" pitchFamily="34" charset="0"/>
                        </a:rPr>
                        <a:t>End Stage Renal (Kidney Failure)</a:t>
                      </a:r>
                      <a:br>
                        <a:rPr lang="en-US" sz="1600" dirty="0">
                          <a:solidFill>
                            <a:schemeClr val="tx1"/>
                          </a:solidFill>
                          <a:latin typeface="Calibri" panose="020F0502020204030204" pitchFamily="34" charset="0"/>
                          <a:cs typeface="Calibri" panose="020F0502020204030204" pitchFamily="34" charset="0"/>
                        </a:rPr>
                      </a:br>
                      <a:r>
                        <a:rPr lang="en-US" sz="1600" dirty="0" smtClean="0">
                          <a:solidFill>
                            <a:schemeClr val="tx1"/>
                          </a:solidFill>
                          <a:latin typeface="Calibri" panose="020F0502020204030204" pitchFamily="34" charset="0"/>
                          <a:cs typeface="Calibri" panose="020F0502020204030204" pitchFamily="34" charset="0"/>
                        </a:rPr>
                        <a:t>Benign</a:t>
                      </a:r>
                      <a:r>
                        <a:rPr lang="en-US" sz="1600" baseline="0" dirty="0" smtClean="0">
                          <a:solidFill>
                            <a:schemeClr val="tx1"/>
                          </a:solidFill>
                          <a:latin typeface="Calibri" panose="020F0502020204030204" pitchFamily="34" charset="0"/>
                          <a:cs typeface="Calibri" panose="020F0502020204030204" pitchFamily="34" charset="0"/>
                        </a:rPr>
                        <a:t> Brain Tumor</a:t>
                      </a:r>
                      <a:r>
                        <a:rPr lang="en-US" sz="1600" dirty="0">
                          <a:solidFill>
                            <a:schemeClr val="tx1"/>
                          </a:solidFill>
                          <a:latin typeface="Calibri" panose="020F0502020204030204" pitchFamily="34" charset="0"/>
                          <a:cs typeface="Calibri" panose="020F0502020204030204" pitchFamily="34" charset="0"/>
                        </a:rPr>
                        <a:t/>
                      </a:r>
                      <a:br>
                        <a:rPr lang="en-US" sz="1600" dirty="0">
                          <a:solidFill>
                            <a:schemeClr val="tx1"/>
                          </a:solidFill>
                          <a:latin typeface="Calibri" panose="020F0502020204030204" pitchFamily="34" charset="0"/>
                          <a:cs typeface="Calibri" panose="020F0502020204030204" pitchFamily="34" charset="0"/>
                        </a:rPr>
                      </a:br>
                      <a:r>
                        <a:rPr lang="en-US" sz="1600" dirty="0" smtClean="0">
                          <a:solidFill>
                            <a:schemeClr val="tx1"/>
                          </a:solidFill>
                          <a:latin typeface="Calibri" panose="020F0502020204030204" pitchFamily="34" charset="0"/>
                          <a:cs typeface="Calibri" panose="020F0502020204030204" pitchFamily="34" charset="0"/>
                        </a:rPr>
                        <a:t>Coma for 14 days +</a:t>
                      </a:r>
                      <a:r>
                        <a:rPr lang="en-US" sz="1600" dirty="0">
                          <a:solidFill>
                            <a:schemeClr val="tx1"/>
                          </a:solidFill>
                          <a:latin typeface="Calibri" panose="020F0502020204030204" pitchFamily="34" charset="0"/>
                          <a:cs typeface="Calibri" panose="020F0502020204030204" pitchFamily="34" charset="0"/>
                        </a:rPr>
                        <a:t/>
                      </a:r>
                      <a:br>
                        <a:rPr lang="en-US" sz="1600" dirty="0">
                          <a:solidFill>
                            <a:schemeClr val="tx1"/>
                          </a:solidFill>
                          <a:latin typeface="Calibri" panose="020F0502020204030204" pitchFamily="34" charset="0"/>
                          <a:cs typeface="Calibri" panose="020F0502020204030204" pitchFamily="34" charset="0"/>
                        </a:rPr>
                      </a:br>
                      <a:r>
                        <a:rPr lang="en-US" sz="1600" dirty="0">
                          <a:solidFill>
                            <a:schemeClr val="tx1"/>
                          </a:solidFill>
                          <a:latin typeface="Calibri" panose="020F0502020204030204" pitchFamily="34" charset="0"/>
                          <a:cs typeface="Calibri" panose="020F0502020204030204" pitchFamily="34" charset="0"/>
                        </a:rPr>
                        <a:t>Major Organ Failure</a:t>
                      </a:r>
                      <a:br>
                        <a:rPr lang="en-US" sz="1600" dirty="0">
                          <a:solidFill>
                            <a:schemeClr val="tx1"/>
                          </a:solidFill>
                          <a:latin typeface="Calibri" panose="020F0502020204030204" pitchFamily="34" charset="0"/>
                          <a:cs typeface="Calibri" panose="020F0502020204030204" pitchFamily="34" charset="0"/>
                        </a:rPr>
                      </a:br>
                      <a:r>
                        <a:rPr lang="en-US" sz="1600" dirty="0" smtClean="0">
                          <a:solidFill>
                            <a:schemeClr val="tx1"/>
                          </a:solidFill>
                          <a:latin typeface="Calibri" panose="020F0502020204030204" pitchFamily="34" charset="0"/>
                          <a:cs typeface="Calibri" panose="020F0502020204030204" pitchFamily="34" charset="0"/>
                        </a:rPr>
                        <a:t>Occupational HIV</a:t>
                      </a:r>
                    </a:p>
                    <a:p>
                      <a:pPr algn="ctr"/>
                      <a:r>
                        <a:rPr lang="en-US" sz="1600" dirty="0" smtClean="0">
                          <a:solidFill>
                            <a:schemeClr val="tx1"/>
                          </a:solidFill>
                          <a:latin typeface="Calibri" panose="020F0502020204030204" pitchFamily="34" charset="0"/>
                          <a:cs typeface="Calibri" panose="020F0502020204030204" pitchFamily="34" charset="0"/>
                        </a:rPr>
                        <a:t>Permanent paralysis (2 Limbs)</a:t>
                      </a:r>
                      <a:endParaRPr lang="en-US" sz="1600" dirty="0">
                        <a:solidFill>
                          <a:schemeClr val="tx1"/>
                        </a:solidFill>
                        <a:latin typeface="Calibri" panose="020F0502020204030204" pitchFamily="34" charset="0"/>
                        <a:cs typeface="Calibri" panose="020F0502020204030204" pitchFamily="34" charset="0"/>
                      </a:endParaRPr>
                    </a:p>
                  </a:txBody>
                  <a:tcPr marL="8534" marR="8534" marT="8534" marB="853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lang="en-US" sz="1600" b="1" i="1" dirty="0">
                          <a:solidFill>
                            <a:schemeClr val="tx1"/>
                          </a:solidFill>
                          <a:latin typeface="Calibri" panose="020F0502020204030204" pitchFamily="34" charset="0"/>
                          <a:cs typeface="Calibri" panose="020F0502020204030204" pitchFamily="34" charset="0"/>
                        </a:rPr>
                        <a:t>PLUS :</a:t>
                      </a:r>
                      <a:r>
                        <a:rPr lang="en-US" sz="1600" dirty="0">
                          <a:solidFill>
                            <a:schemeClr val="tx1"/>
                          </a:solidFill>
                          <a:latin typeface="Calibri" panose="020F0502020204030204" pitchFamily="34" charset="0"/>
                          <a:cs typeface="Calibri" panose="020F0502020204030204" pitchFamily="34" charset="0"/>
                        </a:rPr>
                        <a:t/>
                      </a:r>
                      <a:br>
                        <a:rPr lang="en-US" sz="1600" dirty="0">
                          <a:solidFill>
                            <a:schemeClr val="tx1"/>
                          </a:solidFill>
                          <a:latin typeface="Calibri" panose="020F0502020204030204" pitchFamily="34" charset="0"/>
                          <a:cs typeface="Calibri" panose="020F0502020204030204" pitchFamily="34" charset="0"/>
                        </a:rPr>
                      </a:br>
                      <a:r>
                        <a:rPr lang="en-US" sz="1600" dirty="0" smtClean="0">
                          <a:solidFill>
                            <a:schemeClr val="tx1"/>
                          </a:solidFill>
                          <a:latin typeface="Calibri" panose="020F0502020204030204" pitchFamily="34" charset="0"/>
                          <a:cs typeface="Calibri" panose="020F0502020204030204" pitchFamily="34" charset="0"/>
                        </a:rPr>
                        <a:t>Cancer</a:t>
                      </a:r>
                    </a:p>
                    <a:p>
                      <a:pPr algn="ctr"/>
                      <a:r>
                        <a:rPr lang="en-US" sz="1600" dirty="0" smtClean="0">
                          <a:solidFill>
                            <a:schemeClr val="tx1"/>
                          </a:solidFill>
                          <a:latin typeface="Calibri" panose="020F0502020204030204" pitchFamily="34" charset="0"/>
                          <a:cs typeface="Calibri" panose="020F0502020204030204" pitchFamily="34" charset="0"/>
                        </a:rPr>
                        <a:t>Carcinoma</a:t>
                      </a:r>
                      <a:r>
                        <a:rPr lang="en-US" sz="1600" baseline="0" dirty="0" smtClean="0">
                          <a:solidFill>
                            <a:schemeClr val="tx1"/>
                          </a:solidFill>
                          <a:latin typeface="Calibri" panose="020F0502020204030204" pitchFamily="34" charset="0"/>
                          <a:cs typeface="Calibri" panose="020F0502020204030204" pitchFamily="34" charset="0"/>
                        </a:rPr>
                        <a:t> in situ –pays 25%</a:t>
                      </a:r>
                    </a:p>
                    <a:p>
                      <a:pPr algn="ctr"/>
                      <a:r>
                        <a:rPr kumimoji="0" lang="en-US" sz="16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Calibri" panose="020F0502020204030204" pitchFamily="34" charset="0"/>
                        </a:rPr>
                        <a:t>Coronary Artery Bypass (25%)</a:t>
                      </a:r>
                    </a:p>
                    <a:p>
                      <a:pPr algn="ctr"/>
                      <a:endParaRPr kumimoji="0" lang="en-US" sz="16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Calibri" panose="020F0502020204030204" pitchFamily="34" charset="0"/>
                      </a:endParaRPr>
                    </a:p>
                    <a:p>
                      <a:pPr marL="0" marR="0" lvl="0" indent="0" algn="ctr" defTabSz="685800" rtl="0" eaLnBrk="1" fontAlgn="t" latinLnBrk="0" hangingPunct="1">
                        <a:lnSpc>
                          <a:spcPct val="100000"/>
                        </a:lnSpc>
                        <a:spcBef>
                          <a:spcPts val="0"/>
                        </a:spcBef>
                        <a:spcAft>
                          <a:spcPts val="0"/>
                        </a:spcAft>
                        <a:buClrTx/>
                        <a:buSzTx/>
                        <a:buFontTx/>
                        <a:buNone/>
                        <a:tabLst/>
                        <a:defRPr/>
                      </a:pPr>
                      <a:r>
                        <a:rPr kumimoji="0" lang="en-US" sz="1600" b="1" i="1" u="none" strike="noStrike" kern="1200" cap="none" spc="0" normalizeH="0" baseline="0" noProof="0" dirty="0" smtClean="0">
                          <a:ln>
                            <a:noFill/>
                          </a:ln>
                          <a:solidFill>
                            <a:prstClr val="black"/>
                          </a:solidFill>
                          <a:effectLst/>
                          <a:uLnTx/>
                          <a:uFillTx/>
                          <a:latin typeface="Calibri" panose="020F0502020204030204" pitchFamily="34" charset="0"/>
                          <a:ea typeface="+mn-ea"/>
                          <a:cs typeface="Calibri" panose="020F0502020204030204" pitchFamily="34" charset="0"/>
                        </a:rPr>
                        <a:t>Children Covered at 50%</a:t>
                      </a:r>
                      <a:br>
                        <a:rPr kumimoji="0" lang="en-US" sz="1600" b="1" i="1" u="none" strike="noStrike" kern="1200" cap="none" spc="0" normalizeH="0" baseline="0" noProof="0" dirty="0" smtClean="0">
                          <a:ln>
                            <a:noFill/>
                          </a:ln>
                          <a:solidFill>
                            <a:prstClr val="black"/>
                          </a:solidFill>
                          <a:effectLst/>
                          <a:uLnTx/>
                          <a:uFillTx/>
                          <a:latin typeface="Calibri" panose="020F0502020204030204" pitchFamily="34" charset="0"/>
                          <a:ea typeface="+mn-ea"/>
                          <a:cs typeface="Calibri" panose="020F0502020204030204" pitchFamily="34" charset="0"/>
                        </a:rPr>
                      </a:br>
                      <a:r>
                        <a:rPr kumimoji="0" lang="en-US" sz="1600" b="1" i="1" u="none" strike="noStrike" kern="1200" cap="none" spc="0" normalizeH="0" baseline="0" noProof="0" dirty="0" smtClean="0">
                          <a:ln>
                            <a:noFill/>
                          </a:ln>
                          <a:solidFill>
                            <a:prstClr val="black"/>
                          </a:solidFill>
                          <a:effectLst/>
                          <a:uLnTx/>
                          <a:uFillTx/>
                          <a:latin typeface="Calibri" panose="020F0502020204030204" pitchFamily="34" charset="0"/>
                          <a:ea typeface="+mn-ea"/>
                          <a:cs typeface="Calibri" panose="020F0502020204030204" pitchFamily="34" charset="0"/>
                        </a:rPr>
                        <a:t>of the employee’s  for free</a:t>
                      </a:r>
                      <a:endParaRPr kumimoji="0" lang="en-US" sz="16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Calibri" panose="020F0502020204030204" pitchFamily="34" charset="0"/>
                      </a:endParaRPr>
                    </a:p>
                    <a:p>
                      <a:pPr algn="ctr"/>
                      <a:endParaRPr lang="en-US" sz="1600" dirty="0">
                        <a:solidFill>
                          <a:schemeClr val="tx1"/>
                        </a:solidFill>
                        <a:latin typeface="Calibri" panose="020F0502020204030204" pitchFamily="34" charset="0"/>
                        <a:cs typeface="Calibri" panose="020F0502020204030204" pitchFamily="34" charset="0"/>
                      </a:endParaRPr>
                    </a:p>
                  </a:txBody>
                  <a:tcPr marL="8534" marR="8534" marT="8534" marB="853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r>
              <a:tr h="797779">
                <a:tc>
                  <a:txBody>
                    <a:bodyPr/>
                    <a:lstStyle/>
                    <a:p>
                      <a:pPr algn="ctr" fontAlgn="t"/>
                      <a:r>
                        <a:rPr lang="en-US" sz="1600" dirty="0" smtClean="0">
                          <a:solidFill>
                            <a:schemeClr val="tx1"/>
                          </a:solidFill>
                          <a:effectLst/>
                          <a:latin typeface="Calibri" panose="020F0502020204030204" pitchFamily="34" charset="0"/>
                          <a:cs typeface="Calibri" panose="020F0502020204030204" pitchFamily="34" charset="0"/>
                        </a:rPr>
                        <a:t>Guarantee</a:t>
                      </a:r>
                      <a:r>
                        <a:rPr lang="en-US" sz="1600" baseline="0" dirty="0" smtClean="0">
                          <a:solidFill>
                            <a:schemeClr val="tx1"/>
                          </a:solidFill>
                          <a:effectLst/>
                          <a:latin typeface="Calibri" panose="020F0502020204030204" pitchFamily="34" charset="0"/>
                          <a:cs typeface="Calibri" panose="020F0502020204030204" pitchFamily="34" charset="0"/>
                        </a:rPr>
                        <a:t> Issue when new hire</a:t>
                      </a:r>
                    </a:p>
                  </a:txBody>
                  <a:tcPr marL="8534" marR="8534" marT="8534" marB="853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lang="en-US" sz="1600" dirty="0" smtClean="0">
                          <a:solidFill>
                            <a:schemeClr val="tx1"/>
                          </a:solidFill>
                          <a:latin typeface="Calibri" panose="020F0502020204030204" pitchFamily="34" charset="0"/>
                          <a:cs typeface="Calibri" panose="020F0502020204030204" pitchFamily="34" charset="0"/>
                        </a:rPr>
                        <a:t> You must</a:t>
                      </a:r>
                      <a:r>
                        <a:rPr lang="en-US" sz="1600" baseline="0" dirty="0" smtClean="0">
                          <a:solidFill>
                            <a:schemeClr val="tx1"/>
                          </a:solidFill>
                          <a:latin typeface="Calibri" panose="020F0502020204030204" pitchFamily="34" charset="0"/>
                          <a:cs typeface="Calibri" panose="020F0502020204030204" pitchFamily="34" charset="0"/>
                        </a:rPr>
                        <a:t> have</a:t>
                      </a:r>
                      <a:r>
                        <a:rPr lang="en-US" sz="1600" dirty="0" smtClean="0">
                          <a:solidFill>
                            <a:schemeClr val="tx1"/>
                          </a:solidFill>
                          <a:latin typeface="Calibri" panose="020F0502020204030204" pitchFamily="34" charset="0"/>
                          <a:cs typeface="Calibri" panose="020F0502020204030204" pitchFamily="34" charset="0"/>
                        </a:rPr>
                        <a:t> coverage to cover a spouse</a:t>
                      </a:r>
                      <a:endParaRPr lang="en-US" sz="1600" dirty="0">
                        <a:solidFill>
                          <a:schemeClr val="tx1"/>
                        </a:solidFill>
                        <a:latin typeface="Calibri" panose="020F0502020204030204" pitchFamily="34" charset="0"/>
                        <a:cs typeface="Calibri" panose="020F0502020204030204" pitchFamily="34" charset="0"/>
                      </a:endParaRPr>
                    </a:p>
                  </a:txBody>
                  <a:tcPr marL="8534" marR="8534" marT="8534" marB="853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r>
            </a:tbl>
          </a:graphicData>
        </a:graphic>
      </p:graphicFrame>
      <p:sp>
        <p:nvSpPr>
          <p:cNvPr id="4" name="Title 1"/>
          <p:cNvSpPr txBox="1">
            <a:spLocks/>
          </p:cNvSpPr>
          <p:nvPr/>
        </p:nvSpPr>
        <p:spPr>
          <a:xfrm>
            <a:off x="628650" y="771600"/>
            <a:ext cx="7886700" cy="470895"/>
          </a:xfrm>
          <a:prstGeom prst="rect">
            <a:avLst/>
          </a:prstGeom>
        </p:spPr>
        <p:txBody>
          <a:bodyPr vert="horz" lIns="91440" tIns="45720" rIns="91440" bIns="45720" numCol="1" rtlCol="0" anchor="ctr">
            <a:normAutofit/>
          </a:bodyPr>
          <a:lstStyle>
            <a:lvl1pPr algn="l" defTabSz="685800" rtl="0" eaLnBrk="1" latinLnBrk="0" hangingPunct="1">
              <a:lnSpc>
                <a:spcPct val="90000"/>
              </a:lnSpc>
              <a:spcBef>
                <a:spcPct val="0"/>
              </a:spcBef>
              <a:buNone/>
              <a:defRPr sz="3300" kern="1200">
                <a:solidFill>
                  <a:schemeClr val="tx1"/>
                </a:solidFill>
                <a:latin typeface="Calibri" charset="0"/>
                <a:ea typeface="Calibri" charset="0"/>
                <a:cs typeface="Calibri" charset="0"/>
              </a:defRPr>
            </a:lvl1pPr>
          </a:lstStyle>
          <a:p>
            <a:pPr algn="ctr"/>
            <a:r>
              <a:rPr lang="en-US" sz="2000" spc="600" dirty="0" smtClean="0">
                <a:solidFill>
                  <a:prstClr val="black"/>
                </a:solidFill>
              </a:rPr>
              <a:t>2022 BENEFITS</a:t>
            </a:r>
            <a:endParaRPr lang="en-US" sz="2000" spc="600" dirty="0">
              <a:solidFill>
                <a:prstClr val="black"/>
              </a:solidFill>
            </a:endParaRPr>
          </a:p>
        </p:txBody>
      </p:sp>
      <p:sp>
        <p:nvSpPr>
          <p:cNvPr id="5" name="Title 1"/>
          <p:cNvSpPr txBox="1">
            <a:spLocks/>
          </p:cNvSpPr>
          <p:nvPr/>
        </p:nvSpPr>
        <p:spPr>
          <a:xfrm>
            <a:off x="661307" y="1233344"/>
            <a:ext cx="7886700" cy="683960"/>
          </a:xfrm>
          <a:prstGeom prst="rect">
            <a:avLst/>
          </a:prstGeom>
        </p:spPr>
        <p:txBody>
          <a:bodyPr vert="horz" lIns="91440" tIns="45720" rIns="91440" bIns="45720" numCol="1" rtlCol="0" anchor="ctr">
            <a:noAutofit/>
          </a:bodyPr>
          <a:lstStyle>
            <a:lvl1pPr algn="l" defTabSz="685800" rtl="0" eaLnBrk="1" latinLnBrk="0" hangingPunct="1">
              <a:lnSpc>
                <a:spcPct val="90000"/>
              </a:lnSpc>
              <a:spcBef>
                <a:spcPct val="0"/>
              </a:spcBef>
              <a:buNone/>
              <a:defRPr sz="3300" kern="1200">
                <a:solidFill>
                  <a:schemeClr val="tx1"/>
                </a:solidFill>
                <a:latin typeface="Calibri" charset="0"/>
                <a:ea typeface="Calibri" charset="0"/>
                <a:cs typeface="Calibri" charset="0"/>
              </a:defRPr>
            </a:lvl1pPr>
          </a:lstStyle>
          <a:p>
            <a:pPr algn="ctr"/>
            <a:r>
              <a:rPr lang="en-US" sz="3200" b="1" dirty="0" smtClean="0">
                <a:solidFill>
                  <a:srgbClr val="367BBA"/>
                </a:solidFill>
              </a:rPr>
              <a:t>CRITICAL ILLNESS with Cancer</a:t>
            </a:r>
            <a:endParaRPr lang="en-US" sz="3200" b="1" dirty="0">
              <a:solidFill>
                <a:srgbClr val="367BBA"/>
              </a:solidFill>
            </a:endParaRPr>
          </a:p>
        </p:txBody>
      </p:sp>
      <p:sp>
        <p:nvSpPr>
          <p:cNvPr id="6" name="Rectangle 5"/>
          <p:cNvSpPr/>
          <p:nvPr/>
        </p:nvSpPr>
        <p:spPr>
          <a:xfrm>
            <a:off x="1370271" y="5600065"/>
            <a:ext cx="7145079" cy="369332"/>
          </a:xfrm>
          <a:prstGeom prst="rect">
            <a:avLst/>
          </a:prstGeom>
        </p:spPr>
        <p:txBody>
          <a:bodyPr wrap="square" numCol="1">
            <a:spAutoFit/>
          </a:bodyPr>
          <a:lstStyle/>
          <a:p>
            <a:pPr defTabSz="914400"/>
            <a:r>
              <a:rPr lang="en-US" b="1" i="1" dirty="0" smtClean="0">
                <a:solidFill>
                  <a:srgbClr val="BF2E1A"/>
                </a:solidFill>
              </a:rPr>
              <a:t> </a:t>
            </a:r>
            <a:r>
              <a:rPr lang="en-US" b="1" i="1" dirty="0" smtClean="0">
                <a:solidFill>
                  <a:srgbClr val="BF2E1A"/>
                </a:solidFill>
                <a:latin typeface="Calibri" panose="020F0502020204030204" pitchFamily="34" charset="0"/>
                <a:cs typeface="Calibri" panose="020F0502020204030204" pitchFamily="34" charset="0"/>
              </a:rPr>
              <a:t>12 month Pre-existing          $</a:t>
            </a:r>
            <a:r>
              <a:rPr lang="en-US" b="1" i="1" dirty="0">
                <a:solidFill>
                  <a:srgbClr val="BF2E1A"/>
                </a:solidFill>
                <a:latin typeface="Calibri" panose="020F0502020204030204" pitchFamily="34" charset="0"/>
                <a:cs typeface="Calibri" panose="020F0502020204030204" pitchFamily="34" charset="0"/>
              </a:rPr>
              <a:t>5</a:t>
            </a:r>
            <a:r>
              <a:rPr lang="en-US" b="1" i="1" dirty="0" smtClean="0">
                <a:solidFill>
                  <a:srgbClr val="BF2E1A"/>
                </a:solidFill>
                <a:latin typeface="Calibri" panose="020F0502020204030204" pitchFamily="34" charset="0"/>
                <a:cs typeface="Calibri" panose="020F0502020204030204" pitchFamily="34" charset="0"/>
              </a:rPr>
              <a:t>0 Wellness Benefit </a:t>
            </a:r>
            <a:endParaRPr lang="en-US" dirty="0">
              <a:solidFill>
                <a:srgbClr val="BF2E1A"/>
              </a:solidFill>
              <a:latin typeface="Calibri" panose="020F0502020204030204" pitchFamily="34" charset="0"/>
              <a:cs typeface="Calibri" panose="020F0502020204030204" pitchFamily="34" charset="0"/>
            </a:endParaRPr>
          </a:p>
        </p:txBody>
      </p:sp>
      <p:pic>
        <p:nvPicPr>
          <p:cNvPr id="1026" name="Picture 2" descr="https://www.houze.org/next/content/uploads/Unum_New.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15200" y="209943"/>
            <a:ext cx="1371600" cy="43815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219199" y="4953000"/>
            <a:ext cx="5651227" cy="400110"/>
          </a:xfrm>
          <a:prstGeom prst="rect">
            <a:avLst/>
          </a:prstGeom>
          <a:noFill/>
        </p:spPr>
        <p:txBody>
          <a:bodyPr wrap="none" rtlCol="0">
            <a:spAutoFit/>
          </a:bodyPr>
          <a:lstStyle/>
          <a:p>
            <a:r>
              <a:rPr lang="en-US" sz="2000" b="1" dirty="0" smtClean="0">
                <a:latin typeface="Calibri" panose="020F0502020204030204" pitchFamily="34" charset="0"/>
                <a:cs typeface="Calibri" panose="020F0502020204030204" pitchFamily="34" charset="0"/>
              </a:rPr>
              <a:t>Choose $10,000, $20,000 or $30,000 Benefit Option</a:t>
            </a:r>
            <a:endParaRPr lang="en-US" sz="20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1107075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4294967295"/>
          </p:nvPr>
        </p:nvSpPr>
        <p:spPr>
          <a:xfrm>
            <a:off x="381000" y="990600"/>
            <a:ext cx="8458200" cy="5186363"/>
          </a:xfrm>
        </p:spPr>
        <p:txBody>
          <a:bodyPr>
            <a:normAutofit fontScale="92500" lnSpcReduction="10000"/>
          </a:bodyPr>
          <a:lstStyle/>
          <a:p>
            <a:pPr marL="0" indent="0" algn="ctr">
              <a:buNone/>
            </a:pPr>
            <a:r>
              <a:rPr lang="en-US" dirty="0" smtClean="0"/>
              <a:t> </a:t>
            </a:r>
            <a:r>
              <a:rPr lang="en-US" sz="4800" b="1" dirty="0">
                <a:latin typeface="Calibri" panose="020F0502020204030204" pitchFamily="34" charset="0"/>
                <a:cs typeface="Calibri" panose="020F0502020204030204" pitchFamily="34" charset="0"/>
              </a:rPr>
              <a:t>THANK </a:t>
            </a:r>
            <a:r>
              <a:rPr lang="en-US" sz="4800" b="1" dirty="0" smtClean="0">
                <a:latin typeface="Calibri" panose="020F0502020204030204" pitchFamily="34" charset="0"/>
                <a:cs typeface="Calibri" panose="020F0502020204030204" pitchFamily="34" charset="0"/>
              </a:rPr>
              <a:t>YOU!</a:t>
            </a:r>
          </a:p>
          <a:p>
            <a:pPr marL="0" indent="0" algn="ctr">
              <a:buNone/>
            </a:pPr>
            <a:endParaRPr lang="en-US" sz="2200" dirty="0" smtClean="0">
              <a:latin typeface="Calibri" panose="020F0502020204030204" pitchFamily="34" charset="0"/>
              <a:cs typeface="Calibri" panose="020F0502020204030204" pitchFamily="34" charset="0"/>
            </a:endParaRPr>
          </a:p>
          <a:p>
            <a:pPr marL="0" indent="0" algn="ctr">
              <a:buNone/>
            </a:pPr>
            <a:endParaRPr lang="en-US" sz="2200" dirty="0">
              <a:latin typeface="Calibri" panose="020F0502020204030204" pitchFamily="34" charset="0"/>
              <a:cs typeface="Calibri" panose="020F0502020204030204" pitchFamily="34" charset="0"/>
            </a:endParaRPr>
          </a:p>
          <a:p>
            <a:pPr marL="0" indent="0" algn="ctr">
              <a:buNone/>
            </a:pPr>
            <a:r>
              <a:rPr lang="en-US" sz="4400" dirty="0" smtClean="0">
                <a:latin typeface="Calibri" panose="020F0502020204030204" pitchFamily="34" charset="0"/>
                <a:cs typeface="Calibri" panose="020F0502020204030204" pitchFamily="34" charset="0"/>
              </a:rPr>
              <a:t>QUESTIONS??</a:t>
            </a:r>
          </a:p>
          <a:p>
            <a:endParaRPr lang="en-US" dirty="0"/>
          </a:p>
          <a:p>
            <a:pPr marL="0" indent="0">
              <a:buNone/>
            </a:pPr>
            <a:r>
              <a:rPr lang="en-US" dirty="0" smtClean="0">
                <a:latin typeface="Calibri" panose="020F0502020204030204" pitchFamily="34" charset="0"/>
                <a:cs typeface="Calibri" panose="020F0502020204030204" pitchFamily="34" charset="0"/>
              </a:rPr>
              <a:t>Contact information:  		Houze &amp; Associates</a:t>
            </a:r>
          </a:p>
          <a:p>
            <a:pPr marL="0" indent="0">
              <a:buNone/>
            </a:pPr>
            <a:endParaRPr lang="en-US" dirty="0" smtClean="0">
              <a:latin typeface="Calibri" panose="020F0502020204030204" pitchFamily="34" charset="0"/>
              <a:cs typeface="Calibri" panose="020F0502020204030204" pitchFamily="34" charset="0"/>
            </a:endParaRPr>
          </a:p>
          <a:p>
            <a:pPr marL="0" indent="0">
              <a:buNone/>
            </a:pPr>
            <a:r>
              <a:rPr lang="en-US" dirty="0" smtClean="0">
                <a:latin typeface="Calibri" panose="020F0502020204030204" pitchFamily="34" charset="0"/>
                <a:cs typeface="Calibri" panose="020F0502020204030204" pitchFamily="34" charset="0"/>
              </a:rPr>
              <a:t>                                        		Donna Garrett</a:t>
            </a:r>
          </a:p>
          <a:p>
            <a:pPr marL="0" indent="0">
              <a:buNone/>
            </a:pPr>
            <a:r>
              <a:rPr lang="en-US" dirty="0">
                <a:latin typeface="Calibri" panose="020F0502020204030204" pitchFamily="34" charset="0"/>
                <a:cs typeface="Calibri" panose="020F0502020204030204" pitchFamily="34" charset="0"/>
              </a:rPr>
              <a:t> </a:t>
            </a:r>
            <a:r>
              <a:rPr lang="en-US" dirty="0" smtClean="0">
                <a:latin typeface="Calibri" panose="020F0502020204030204" pitchFamily="34" charset="0"/>
                <a:cs typeface="Calibri" panose="020F0502020204030204" pitchFamily="34" charset="0"/>
              </a:rPr>
              <a:t>                                        		308 Church Street</a:t>
            </a:r>
          </a:p>
          <a:p>
            <a:pPr marL="0" indent="0">
              <a:buNone/>
            </a:pPr>
            <a:r>
              <a:rPr lang="en-US" dirty="0">
                <a:latin typeface="Calibri" panose="020F0502020204030204" pitchFamily="34" charset="0"/>
                <a:cs typeface="Calibri" panose="020F0502020204030204" pitchFamily="34" charset="0"/>
              </a:rPr>
              <a:t> </a:t>
            </a:r>
            <a:r>
              <a:rPr lang="en-US" dirty="0" smtClean="0">
                <a:latin typeface="Calibri" panose="020F0502020204030204" pitchFamily="34" charset="0"/>
                <a:cs typeface="Calibri" panose="020F0502020204030204" pitchFamily="34" charset="0"/>
              </a:rPr>
              <a:t>                                        		LaGrange, GA 30240</a:t>
            </a:r>
          </a:p>
          <a:p>
            <a:pPr marL="0" indent="0">
              <a:buNone/>
            </a:pPr>
            <a:r>
              <a:rPr lang="en-US" dirty="0">
                <a:latin typeface="Calibri" panose="020F0502020204030204" pitchFamily="34" charset="0"/>
                <a:cs typeface="Calibri" panose="020F0502020204030204" pitchFamily="34" charset="0"/>
              </a:rPr>
              <a:t> </a:t>
            </a:r>
            <a:r>
              <a:rPr lang="en-US" dirty="0" smtClean="0">
                <a:latin typeface="Calibri" panose="020F0502020204030204" pitchFamily="34" charset="0"/>
                <a:cs typeface="Calibri" panose="020F0502020204030204" pitchFamily="34" charset="0"/>
              </a:rPr>
              <a:t>                                        		706-882-2864</a:t>
            </a:r>
          </a:p>
          <a:p>
            <a:pPr marL="0" indent="0">
              <a:buNone/>
            </a:pPr>
            <a:r>
              <a:rPr lang="en-US" dirty="0">
                <a:latin typeface="Calibri" panose="020F0502020204030204" pitchFamily="34" charset="0"/>
                <a:cs typeface="Calibri" panose="020F0502020204030204" pitchFamily="34" charset="0"/>
              </a:rPr>
              <a:t> </a:t>
            </a:r>
            <a:r>
              <a:rPr lang="en-US" dirty="0" smtClean="0">
                <a:latin typeface="Calibri" panose="020F0502020204030204" pitchFamily="34" charset="0"/>
                <a:cs typeface="Calibri" panose="020F0502020204030204" pitchFamily="34" charset="0"/>
              </a:rPr>
              <a:t>                                        		1-800-523-7135</a:t>
            </a:r>
          </a:p>
          <a:p>
            <a:pPr marL="0" indent="0">
              <a:buNone/>
            </a:pPr>
            <a:r>
              <a:rPr lang="en-US" dirty="0">
                <a:latin typeface="Calibri" panose="020F0502020204030204" pitchFamily="34" charset="0"/>
                <a:cs typeface="Calibri" panose="020F0502020204030204" pitchFamily="34" charset="0"/>
              </a:rPr>
              <a:t> </a:t>
            </a:r>
            <a:r>
              <a:rPr lang="en-US" dirty="0" smtClean="0">
                <a:latin typeface="Calibri" panose="020F0502020204030204" pitchFamily="34" charset="0"/>
                <a:cs typeface="Calibri" panose="020F0502020204030204" pitchFamily="34" charset="0"/>
              </a:rPr>
              <a:t>                                        		donnagarrett@houze.org</a:t>
            </a:r>
            <a:endParaRPr 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0622149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76200"/>
            <a:ext cx="6781800" cy="685800"/>
          </a:xfrm>
        </p:spPr>
        <p:txBody>
          <a:bodyPr/>
          <a:lstStyle/>
          <a:p>
            <a:r>
              <a:rPr lang="en-US" b="1" dirty="0" smtClean="0">
                <a:solidFill>
                  <a:schemeClr val="accent5">
                    <a:lumMod val="20000"/>
                    <a:lumOff val="80000"/>
                  </a:schemeClr>
                </a:solidFill>
                <a:latin typeface="Calibri" panose="020F0502020204030204" pitchFamily="34" charset="0"/>
                <a:cs typeface="Calibri" panose="020F0502020204030204" pitchFamily="34" charset="0"/>
              </a:rPr>
              <a:t>2022 Benefits</a:t>
            </a:r>
            <a:endParaRPr lang="en-US" b="1" dirty="0">
              <a:solidFill>
                <a:schemeClr val="accent5">
                  <a:lumMod val="20000"/>
                  <a:lumOff val="80000"/>
                </a:schemeClr>
              </a:solidFill>
              <a:latin typeface="Calibri" panose="020F0502020204030204" pitchFamily="34" charset="0"/>
              <a:cs typeface="Calibri" panose="020F0502020204030204" pitchFamily="34"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01430722"/>
              </p:ext>
            </p:extLst>
          </p:nvPr>
        </p:nvGraphicFramePr>
        <p:xfrm>
          <a:off x="381000" y="1447800"/>
          <a:ext cx="3810000" cy="3799840"/>
        </p:xfrm>
        <a:graphic>
          <a:graphicData uri="http://schemas.openxmlformats.org/drawingml/2006/table">
            <a:tbl>
              <a:tblPr firstRow="1" bandRow="1">
                <a:tableStyleId>{5C22544A-7EE6-4342-B048-85BDC9FD1C3A}</a:tableStyleId>
              </a:tblPr>
              <a:tblGrid>
                <a:gridCol w="3810000"/>
              </a:tblGrid>
              <a:tr h="370840">
                <a:tc>
                  <a:txBody>
                    <a:bodyPr/>
                    <a:lstStyle/>
                    <a:p>
                      <a:pPr algn="ctr"/>
                      <a:r>
                        <a:rPr lang="en-US" sz="1800" dirty="0" smtClean="0">
                          <a:latin typeface="Calibri" panose="020F0502020204030204" pitchFamily="34" charset="0"/>
                          <a:cs typeface="Calibri" panose="020F0502020204030204" pitchFamily="34" charset="0"/>
                        </a:rPr>
                        <a:t>Board Paid Benefits</a:t>
                      </a:r>
                      <a:endParaRPr lang="en-US" sz="1800" dirty="0">
                        <a:latin typeface="Calibri" panose="020F0502020204030204" pitchFamily="34" charset="0"/>
                        <a:cs typeface="Calibri" panose="020F0502020204030204" pitchFamily="34" charset="0"/>
                      </a:endParaRPr>
                    </a:p>
                  </a:txBody>
                  <a:tcPr/>
                </a:tc>
              </a:tr>
              <a:tr h="370840">
                <a:tc>
                  <a:txBody>
                    <a:bodyPr/>
                    <a:lstStyle/>
                    <a:p>
                      <a:pPr marL="0" indent="0">
                        <a:buFont typeface="Arial" panose="020B0604020202020204" pitchFamily="34" charset="0"/>
                        <a:buNone/>
                      </a:pPr>
                      <a:r>
                        <a:rPr lang="en-US" sz="1600" dirty="0" smtClean="0">
                          <a:latin typeface="Calibri" panose="020F0502020204030204" pitchFamily="34" charset="0"/>
                          <a:cs typeface="Calibri" panose="020F0502020204030204" pitchFamily="34" charset="0"/>
                        </a:rPr>
                        <a:t>State Health Medical Insurance</a:t>
                      </a:r>
                    </a:p>
                    <a:p>
                      <a:pPr marL="285750" lvl="0" indent="-285750">
                        <a:buFont typeface="Arial" panose="020B0604020202020204" pitchFamily="34" charset="0"/>
                        <a:buChar char="•"/>
                      </a:pPr>
                      <a:r>
                        <a:rPr lang="en-US" sz="1600" dirty="0" smtClean="0">
                          <a:solidFill>
                            <a:schemeClr val="tx1"/>
                          </a:solidFill>
                          <a:latin typeface="Calibri" panose="020F0502020204030204" pitchFamily="34" charset="0"/>
                          <a:cs typeface="Calibri" panose="020F0502020204030204" pitchFamily="34" charset="0"/>
                        </a:rPr>
                        <a:t>$11,340</a:t>
                      </a:r>
                      <a:r>
                        <a:rPr lang="en-US" sz="1600" baseline="0" dirty="0" smtClean="0">
                          <a:solidFill>
                            <a:schemeClr val="tx1"/>
                          </a:solidFill>
                          <a:latin typeface="Calibri" panose="020F0502020204030204" pitchFamily="34" charset="0"/>
                          <a:cs typeface="Calibri" panose="020F0502020204030204" pitchFamily="34" charset="0"/>
                        </a:rPr>
                        <a:t> </a:t>
                      </a:r>
                      <a:r>
                        <a:rPr lang="en-US" sz="1600" baseline="0" dirty="0" smtClean="0">
                          <a:latin typeface="Calibri" panose="020F0502020204030204" pitchFamily="34" charset="0"/>
                          <a:cs typeface="Calibri" panose="020F0502020204030204" pitchFamily="34" charset="0"/>
                        </a:rPr>
                        <a:t>per year for each employee</a:t>
                      </a:r>
                      <a:endParaRPr lang="en-US" sz="1600" dirty="0">
                        <a:latin typeface="Calibri" panose="020F0502020204030204" pitchFamily="34" charset="0"/>
                        <a:cs typeface="Calibri" panose="020F0502020204030204" pitchFamily="34" charset="0"/>
                      </a:endParaRPr>
                    </a:p>
                  </a:txBody>
                  <a:tcPr/>
                </a:tc>
              </a:tr>
              <a:tr h="370840">
                <a:tc>
                  <a:txBody>
                    <a:bodyPr/>
                    <a:lstStyle/>
                    <a:p>
                      <a:pPr marL="0" lvl="0" indent="0">
                        <a:buFont typeface="Arial" panose="020B0604020202020204" pitchFamily="34" charset="0"/>
                        <a:buNone/>
                      </a:pPr>
                      <a:r>
                        <a:rPr lang="en-US" sz="1600" dirty="0" smtClean="0">
                          <a:latin typeface="Calibri" panose="020F0502020204030204" pitchFamily="34" charset="0"/>
                          <a:cs typeface="Calibri" panose="020F0502020204030204" pitchFamily="34" charset="0"/>
                        </a:rPr>
                        <a:t>Dental:</a:t>
                      </a:r>
                      <a:r>
                        <a:rPr lang="en-US" sz="1600" baseline="0" dirty="0" smtClean="0">
                          <a:latin typeface="Calibri" panose="020F0502020204030204" pitchFamily="34" charset="0"/>
                          <a:cs typeface="Calibri" panose="020F0502020204030204" pitchFamily="34" charset="0"/>
                        </a:rPr>
                        <a:t>  Employee coverage on all tiers </a:t>
                      </a:r>
                      <a:r>
                        <a:rPr lang="en-US" sz="1600" i="0" baseline="0" dirty="0" smtClean="0">
                          <a:latin typeface="Calibri" panose="020F0502020204030204" pitchFamily="34" charset="0"/>
                          <a:cs typeface="Calibri" panose="020F0502020204030204" pitchFamily="34" charset="0"/>
                        </a:rPr>
                        <a:t>($29.14/</a:t>
                      </a:r>
                      <a:r>
                        <a:rPr lang="en-US" sz="1600" i="0" baseline="0" dirty="0" err="1" smtClean="0">
                          <a:latin typeface="Calibri" panose="020F0502020204030204" pitchFamily="34" charset="0"/>
                          <a:cs typeface="Calibri" panose="020F0502020204030204" pitchFamily="34" charset="0"/>
                        </a:rPr>
                        <a:t>mo</a:t>
                      </a:r>
                      <a:r>
                        <a:rPr lang="en-US" sz="1600" i="0" baseline="0" dirty="0" smtClean="0">
                          <a:latin typeface="Calibri" panose="020F0502020204030204" pitchFamily="34" charset="0"/>
                          <a:cs typeface="Calibri" panose="020F0502020204030204" pitchFamily="34" charset="0"/>
                        </a:rPr>
                        <a:t> = $349.68/year)</a:t>
                      </a:r>
                      <a:endParaRPr lang="en-US" sz="1600" i="0" dirty="0">
                        <a:latin typeface="Calibri" panose="020F0502020204030204" pitchFamily="34" charset="0"/>
                        <a:cs typeface="Calibri" panose="020F0502020204030204" pitchFamily="34" charset="0"/>
                      </a:endParaRPr>
                    </a:p>
                  </a:txBody>
                  <a:tcPr/>
                </a:tc>
              </a:tr>
              <a:tr h="370840">
                <a:tc>
                  <a:txBody>
                    <a:bodyPr/>
                    <a:lstStyle/>
                    <a:p>
                      <a:pPr marL="0" indent="0">
                        <a:buFont typeface="Arial" panose="020B0604020202020204" pitchFamily="34" charset="0"/>
                        <a:buNone/>
                      </a:pPr>
                      <a:r>
                        <a:rPr lang="en-US" sz="1600" dirty="0" smtClean="0">
                          <a:latin typeface="Calibri" panose="020F0502020204030204" pitchFamily="34" charset="0"/>
                          <a:cs typeface="Calibri" panose="020F0502020204030204" pitchFamily="34" charset="0"/>
                        </a:rPr>
                        <a:t>Basic Group Life:  $30,000</a:t>
                      </a:r>
                    </a:p>
                  </a:txBody>
                  <a:tcPr/>
                </a:tc>
              </a:tr>
              <a:tr h="370840">
                <a:tc>
                  <a:txBody>
                    <a:bodyPr/>
                    <a:lstStyle/>
                    <a:p>
                      <a:pPr marL="0" indent="0">
                        <a:buFont typeface="Arial" panose="020B0604020202020204" pitchFamily="34" charset="0"/>
                        <a:buNone/>
                      </a:pPr>
                      <a:r>
                        <a:rPr lang="en-US" sz="1600" dirty="0" smtClean="0">
                          <a:latin typeface="Calibri" panose="020F0502020204030204" pitchFamily="34" charset="0"/>
                          <a:cs typeface="Calibri" panose="020F0502020204030204" pitchFamily="34" charset="0"/>
                        </a:rPr>
                        <a:t>Long-Term Disability: 60% of your monthly salary, up to $6,000 per month</a:t>
                      </a:r>
                    </a:p>
                  </a:txBody>
                  <a:tcPr/>
                </a:tc>
              </a:tr>
              <a:tr h="370840">
                <a:tc>
                  <a:txBody>
                    <a:bodyPr/>
                    <a:lstStyle/>
                    <a:p>
                      <a:pPr marL="0" indent="0">
                        <a:buFont typeface="Arial" panose="020B0604020202020204" pitchFamily="34" charset="0"/>
                        <a:buNone/>
                      </a:pPr>
                      <a:r>
                        <a:rPr lang="en-US" sz="1600" dirty="0" smtClean="0">
                          <a:solidFill>
                            <a:schemeClr val="tx1"/>
                          </a:solidFill>
                          <a:latin typeface="Calibri" panose="020F0502020204030204" pitchFamily="34" charset="0"/>
                          <a:cs typeface="Calibri" panose="020F0502020204030204" pitchFamily="34" charset="0"/>
                        </a:rPr>
                        <a:t>Sick Leave</a:t>
                      </a:r>
                    </a:p>
                    <a:p>
                      <a:pPr marL="285750" lvl="0" indent="-285750">
                        <a:buFont typeface="Arial" panose="020B0604020202020204" pitchFamily="34" charset="0"/>
                        <a:buChar char="•"/>
                      </a:pPr>
                      <a:r>
                        <a:rPr lang="en-US" sz="1600" dirty="0" smtClean="0">
                          <a:solidFill>
                            <a:schemeClr val="tx1"/>
                          </a:solidFill>
                          <a:latin typeface="Calibri" panose="020F0502020204030204" pitchFamily="34" charset="0"/>
                          <a:cs typeface="Calibri" panose="020F0502020204030204" pitchFamily="34" charset="0"/>
                        </a:rPr>
                        <a:t>12.5 to 15 days</a:t>
                      </a: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600" dirty="0" smtClean="0">
                          <a:latin typeface="Calibri" panose="020F0502020204030204" pitchFamily="34" charset="0"/>
                          <a:cs typeface="Calibri" panose="020F0502020204030204" pitchFamily="34" charset="0"/>
                        </a:rPr>
                        <a:t>FICA /</a:t>
                      </a:r>
                      <a:r>
                        <a:rPr lang="en-US" sz="1600" baseline="0" dirty="0" smtClean="0">
                          <a:latin typeface="Calibri" panose="020F0502020204030204" pitchFamily="34" charset="0"/>
                          <a:cs typeface="Calibri" panose="020F0502020204030204" pitchFamily="34" charset="0"/>
                        </a:rPr>
                        <a:t> Medicare: </a:t>
                      </a:r>
                      <a:r>
                        <a:rPr lang="en-US" sz="1600" baseline="0" dirty="0" smtClean="0">
                          <a:solidFill>
                            <a:schemeClr val="tx1"/>
                          </a:solidFill>
                          <a:latin typeface="Calibri" panose="020F0502020204030204" pitchFamily="34" charset="0"/>
                          <a:cs typeface="Calibri" panose="020F0502020204030204" pitchFamily="34" charset="0"/>
                        </a:rPr>
                        <a:t>7.65%</a:t>
                      </a:r>
                      <a:endParaRPr lang="en-US" sz="1600" dirty="0" smtClean="0">
                        <a:solidFill>
                          <a:schemeClr val="tx1"/>
                        </a:solidFill>
                        <a:latin typeface="Calibri" panose="020F0502020204030204" pitchFamily="34" charset="0"/>
                        <a:cs typeface="Calibri" panose="020F0502020204030204" pitchFamily="34" charset="0"/>
                      </a:endParaRP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600" dirty="0" smtClean="0">
                          <a:latin typeface="Calibri" panose="020F0502020204030204" pitchFamily="34" charset="0"/>
                          <a:cs typeface="Calibri" panose="020F0502020204030204" pitchFamily="34" charset="0"/>
                        </a:rPr>
                        <a:t>Teacher’s Retirement:  19.98% of salary</a:t>
                      </a:r>
                    </a:p>
                  </a:txBody>
                  <a:tcPr/>
                </a:tc>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1215387930"/>
              </p:ext>
            </p:extLst>
          </p:nvPr>
        </p:nvGraphicFramePr>
        <p:xfrm>
          <a:off x="4648200" y="1447800"/>
          <a:ext cx="3886200" cy="4820920"/>
        </p:xfrm>
        <a:graphic>
          <a:graphicData uri="http://schemas.openxmlformats.org/drawingml/2006/table">
            <a:tbl>
              <a:tblPr firstRow="1" bandRow="1">
                <a:tableStyleId>{5C22544A-7EE6-4342-B048-85BDC9FD1C3A}</a:tableStyleId>
              </a:tblPr>
              <a:tblGrid>
                <a:gridCol w="3886200"/>
              </a:tblGrid>
              <a:tr h="370840">
                <a:tc>
                  <a:txBody>
                    <a:bodyPr/>
                    <a:lstStyle/>
                    <a:p>
                      <a:pPr marL="0" indent="0" algn="ctr">
                        <a:buFont typeface="Arial" panose="020B0604020202020204" pitchFamily="34" charset="0"/>
                        <a:buNone/>
                      </a:pPr>
                      <a:r>
                        <a:rPr lang="en-US" sz="1800" dirty="0" smtClean="0">
                          <a:latin typeface="Calibri" panose="020F0502020204030204" pitchFamily="34" charset="0"/>
                          <a:cs typeface="Calibri" panose="020F0502020204030204" pitchFamily="34" charset="0"/>
                        </a:rPr>
                        <a:t>Employee Paid Benefits</a:t>
                      </a:r>
                      <a:endParaRPr lang="en-US" sz="1800" dirty="0">
                        <a:latin typeface="Calibri" panose="020F0502020204030204" pitchFamily="34" charset="0"/>
                        <a:cs typeface="Calibri" panose="020F0502020204030204" pitchFamily="34" charset="0"/>
                      </a:endParaRPr>
                    </a:p>
                  </a:txBody>
                  <a:tcPr/>
                </a:tc>
              </a:tr>
              <a:tr h="370840">
                <a:tc>
                  <a:txBody>
                    <a:bodyPr/>
                    <a:lstStyle/>
                    <a:p>
                      <a:pPr marL="0" indent="0">
                        <a:buFont typeface="Arial" panose="020B0604020202020204" pitchFamily="34" charset="0"/>
                        <a:buNone/>
                      </a:pPr>
                      <a:r>
                        <a:rPr lang="en-US" sz="1600" dirty="0" smtClean="0">
                          <a:latin typeface="Calibri" panose="020F0502020204030204" pitchFamily="34" charset="0"/>
                          <a:cs typeface="Calibri" panose="020F0502020204030204" pitchFamily="34" charset="0"/>
                        </a:rPr>
                        <a:t>State Health Medical</a:t>
                      </a:r>
                      <a:r>
                        <a:rPr lang="en-US" sz="1600" baseline="0" dirty="0" smtClean="0">
                          <a:latin typeface="Calibri" panose="020F0502020204030204" pitchFamily="34" charset="0"/>
                          <a:cs typeface="Calibri" panose="020F0502020204030204" pitchFamily="34" charset="0"/>
                        </a:rPr>
                        <a:t> Insurance</a:t>
                      </a:r>
                      <a:endParaRPr lang="en-US" sz="1600" dirty="0">
                        <a:latin typeface="Calibri" panose="020F0502020204030204" pitchFamily="34" charset="0"/>
                        <a:cs typeface="Calibri" panose="020F0502020204030204" pitchFamily="34" charset="0"/>
                      </a:endParaRPr>
                    </a:p>
                  </a:txBody>
                  <a:tcPr/>
                </a:tc>
              </a:tr>
              <a:tr h="370840">
                <a:tc>
                  <a:txBody>
                    <a:bodyPr/>
                    <a:lstStyle/>
                    <a:p>
                      <a:pPr marL="0" indent="0">
                        <a:buFont typeface="Arial" panose="020B0604020202020204" pitchFamily="34" charset="0"/>
                        <a:buNone/>
                      </a:pPr>
                      <a:r>
                        <a:rPr lang="en-US" sz="1600" dirty="0" smtClean="0">
                          <a:latin typeface="Calibri" panose="020F0502020204030204" pitchFamily="34" charset="0"/>
                          <a:cs typeface="Calibri" panose="020F0502020204030204" pitchFamily="34" charset="0"/>
                        </a:rPr>
                        <a:t>Dental:</a:t>
                      </a:r>
                      <a:r>
                        <a:rPr lang="en-US" sz="1600" baseline="0" dirty="0" smtClean="0">
                          <a:latin typeface="Calibri" panose="020F0502020204030204" pitchFamily="34" charset="0"/>
                          <a:cs typeface="Calibri" panose="020F0502020204030204" pitchFamily="34" charset="0"/>
                        </a:rPr>
                        <a:t> Spouse &amp; Dependent coverage</a:t>
                      </a:r>
                      <a:endParaRPr lang="en-US" sz="1600" dirty="0">
                        <a:latin typeface="Calibri" panose="020F0502020204030204" pitchFamily="34" charset="0"/>
                        <a:cs typeface="Calibri" panose="020F0502020204030204" pitchFamily="34" charset="0"/>
                      </a:endParaRPr>
                    </a:p>
                  </a:txBody>
                  <a:tcPr/>
                </a:tc>
              </a:tr>
              <a:tr h="370840">
                <a:tc>
                  <a:txBody>
                    <a:bodyPr/>
                    <a:lstStyle/>
                    <a:p>
                      <a:pPr marL="0" indent="0">
                        <a:buFont typeface="Arial" panose="020B0604020202020204" pitchFamily="34" charset="0"/>
                        <a:buNone/>
                      </a:pPr>
                      <a:r>
                        <a:rPr lang="en-US" sz="1600" dirty="0" smtClean="0">
                          <a:latin typeface="Calibri" panose="020F0502020204030204" pitchFamily="34" charset="0"/>
                          <a:cs typeface="Calibri" panose="020F0502020204030204" pitchFamily="34" charset="0"/>
                        </a:rPr>
                        <a:t>Vision</a:t>
                      </a:r>
                      <a:endParaRPr lang="en-US" sz="1600" dirty="0">
                        <a:latin typeface="Calibri" panose="020F0502020204030204" pitchFamily="34" charset="0"/>
                        <a:cs typeface="Calibri" panose="020F0502020204030204" pitchFamily="34" charset="0"/>
                      </a:endParaRPr>
                    </a:p>
                  </a:txBody>
                  <a:tcPr/>
                </a:tc>
              </a:tr>
              <a:tr h="370840">
                <a:tc>
                  <a:txBody>
                    <a:bodyPr/>
                    <a:lstStyle/>
                    <a:p>
                      <a:pPr marL="0" indent="0">
                        <a:buFont typeface="Arial" panose="020B0604020202020204" pitchFamily="34" charset="0"/>
                        <a:buNone/>
                      </a:pPr>
                      <a:r>
                        <a:rPr lang="en-US" sz="1600" dirty="0" smtClean="0">
                          <a:latin typeface="Calibri" panose="020F0502020204030204" pitchFamily="34" charset="0"/>
                          <a:cs typeface="Calibri" panose="020F0502020204030204" pitchFamily="34" charset="0"/>
                        </a:rPr>
                        <a:t>Short Term</a:t>
                      </a:r>
                      <a:r>
                        <a:rPr lang="en-US" sz="1600" baseline="0" dirty="0" smtClean="0">
                          <a:latin typeface="Calibri" panose="020F0502020204030204" pitchFamily="34" charset="0"/>
                          <a:cs typeface="Calibri" panose="020F0502020204030204" pitchFamily="34" charset="0"/>
                        </a:rPr>
                        <a:t> Disability</a:t>
                      </a:r>
                      <a:endParaRPr lang="en-US" sz="1600" dirty="0">
                        <a:latin typeface="Calibri" panose="020F0502020204030204" pitchFamily="34" charset="0"/>
                        <a:cs typeface="Calibri" panose="020F0502020204030204" pitchFamily="34" charset="0"/>
                      </a:endParaRPr>
                    </a:p>
                  </a:txBody>
                  <a:tcPr/>
                </a:tc>
              </a:tr>
              <a:tr h="370840">
                <a:tc>
                  <a:txBody>
                    <a:bodyPr/>
                    <a:lstStyle/>
                    <a:p>
                      <a:pPr marL="0" indent="0">
                        <a:buFont typeface="Arial" panose="020B0604020202020204" pitchFamily="34" charset="0"/>
                        <a:buNone/>
                      </a:pPr>
                      <a:r>
                        <a:rPr lang="en-US" sz="1600" dirty="0" smtClean="0">
                          <a:latin typeface="Calibri" panose="020F0502020204030204" pitchFamily="34" charset="0"/>
                          <a:cs typeface="Calibri" panose="020F0502020204030204" pitchFamily="34" charset="0"/>
                        </a:rPr>
                        <a:t>Flex Spending</a:t>
                      </a:r>
                      <a:endParaRPr lang="en-US" sz="1600" dirty="0">
                        <a:latin typeface="Calibri" panose="020F0502020204030204" pitchFamily="34" charset="0"/>
                        <a:cs typeface="Calibri" panose="020F0502020204030204" pitchFamily="34" charset="0"/>
                      </a:endParaRPr>
                    </a:p>
                  </a:txBody>
                  <a:tcPr/>
                </a:tc>
              </a:tr>
              <a:tr h="370840">
                <a:tc>
                  <a:txBody>
                    <a:bodyPr/>
                    <a:lstStyle/>
                    <a:p>
                      <a:pPr marL="0" indent="0">
                        <a:buFont typeface="Arial" panose="020B0604020202020204" pitchFamily="34" charset="0"/>
                        <a:buNone/>
                      </a:pPr>
                      <a:r>
                        <a:rPr lang="en-US" sz="1600" dirty="0" smtClean="0">
                          <a:latin typeface="Calibri" panose="020F0502020204030204" pitchFamily="34" charset="0"/>
                          <a:cs typeface="Calibri" panose="020F0502020204030204" pitchFamily="34" charset="0"/>
                        </a:rPr>
                        <a:t>Supplemental Group Life Insurance</a:t>
                      </a:r>
                      <a:endParaRPr lang="en-US" sz="1600" dirty="0">
                        <a:latin typeface="Calibri" panose="020F0502020204030204" pitchFamily="34" charset="0"/>
                        <a:cs typeface="Calibri" panose="020F0502020204030204" pitchFamily="34" charset="0"/>
                      </a:endParaRPr>
                    </a:p>
                  </a:txBody>
                  <a:tcPr/>
                </a:tc>
              </a:tr>
              <a:tr h="370840">
                <a:tc>
                  <a:txBody>
                    <a:bodyPr/>
                    <a:lstStyle/>
                    <a:p>
                      <a:pPr marL="0" indent="0">
                        <a:buFont typeface="Arial" panose="020B0604020202020204" pitchFamily="34" charset="0"/>
                        <a:buNone/>
                      </a:pPr>
                      <a:r>
                        <a:rPr lang="en-US" sz="1600" dirty="0" smtClean="0">
                          <a:latin typeface="Calibri" panose="020F0502020204030204" pitchFamily="34" charset="0"/>
                          <a:cs typeface="Calibri" panose="020F0502020204030204" pitchFamily="34" charset="0"/>
                        </a:rPr>
                        <a:t>Dependent Life Insurance</a:t>
                      </a:r>
                      <a:endParaRPr lang="en-US" sz="1600" dirty="0">
                        <a:latin typeface="Calibri" panose="020F0502020204030204" pitchFamily="34" charset="0"/>
                        <a:cs typeface="Calibri" panose="020F0502020204030204" pitchFamily="34" charset="0"/>
                      </a:endParaRPr>
                    </a:p>
                  </a:txBody>
                  <a:tcPr/>
                </a:tc>
              </a:tr>
              <a:tr h="370840">
                <a:tc>
                  <a:txBody>
                    <a:bodyPr/>
                    <a:lstStyle/>
                    <a:p>
                      <a:pPr marL="0" indent="0">
                        <a:buFont typeface="Arial" panose="020B0604020202020204" pitchFamily="34" charset="0"/>
                        <a:buNone/>
                      </a:pPr>
                      <a:r>
                        <a:rPr lang="en-US" sz="1600" dirty="0" smtClean="0">
                          <a:latin typeface="Calibri" panose="020F0502020204030204" pitchFamily="34" charset="0"/>
                          <a:cs typeface="Calibri" panose="020F0502020204030204" pitchFamily="34" charset="0"/>
                        </a:rPr>
                        <a:t>Critical Illness w/ Cancer</a:t>
                      </a:r>
                    </a:p>
                  </a:txBody>
                  <a:tcPr/>
                </a:tc>
              </a:tr>
              <a:tr h="370840">
                <a:tc>
                  <a:txBody>
                    <a:bodyPr/>
                    <a:lstStyle/>
                    <a:p>
                      <a:pPr marL="0" indent="0">
                        <a:buFont typeface="Arial" panose="020B0604020202020204" pitchFamily="34" charset="0"/>
                        <a:buNone/>
                      </a:pPr>
                      <a:r>
                        <a:rPr lang="en-US" sz="1600" dirty="0" smtClean="0">
                          <a:latin typeface="Calibri" panose="020F0502020204030204" pitchFamily="34" charset="0"/>
                          <a:cs typeface="Calibri" panose="020F0502020204030204" pitchFamily="34" charset="0"/>
                        </a:rPr>
                        <a:t>Individual</a:t>
                      </a:r>
                      <a:r>
                        <a:rPr lang="en-US" sz="1600" baseline="0" dirty="0" smtClean="0">
                          <a:latin typeface="Calibri" panose="020F0502020204030204" pitchFamily="34" charset="0"/>
                          <a:cs typeface="Calibri" panose="020F0502020204030204" pitchFamily="34" charset="0"/>
                        </a:rPr>
                        <a:t> Whole </a:t>
                      </a:r>
                      <a:r>
                        <a:rPr lang="en-US" sz="1600" baseline="0" smtClean="0">
                          <a:latin typeface="Calibri" panose="020F0502020204030204" pitchFamily="34" charset="0"/>
                          <a:cs typeface="Calibri" panose="020F0502020204030204" pitchFamily="34" charset="0"/>
                        </a:rPr>
                        <a:t>Life </a:t>
                      </a:r>
                      <a:endParaRPr lang="en-US" sz="1600" dirty="0" smtClean="0">
                        <a:latin typeface="Calibri" panose="020F0502020204030204" pitchFamily="34" charset="0"/>
                        <a:cs typeface="Calibri" panose="020F0502020204030204" pitchFamily="34" charset="0"/>
                      </a:endParaRPr>
                    </a:p>
                  </a:txBody>
                  <a:tcPr/>
                </a:tc>
              </a:tr>
              <a:tr h="370840">
                <a:tc>
                  <a:txBody>
                    <a:bodyPr/>
                    <a:lstStyle/>
                    <a:p>
                      <a:pPr marL="0" indent="0">
                        <a:buFont typeface="Arial" panose="020B0604020202020204" pitchFamily="34" charset="0"/>
                        <a:buNone/>
                      </a:pPr>
                      <a:r>
                        <a:rPr lang="en-US" sz="1600" dirty="0" smtClean="0">
                          <a:latin typeface="Calibri" panose="020F0502020204030204" pitchFamily="34" charset="0"/>
                          <a:cs typeface="Calibri" panose="020F0502020204030204" pitchFamily="34" charset="0"/>
                        </a:rPr>
                        <a:t>Teacher’s Retirement</a:t>
                      </a:r>
                      <a:endParaRPr lang="en-US" sz="1600" dirty="0" smtClean="0">
                        <a:solidFill>
                          <a:srgbClr val="FF0000"/>
                        </a:solidFill>
                        <a:latin typeface="Calibri" panose="020F0502020204030204" pitchFamily="34" charset="0"/>
                        <a:cs typeface="Calibri" panose="020F0502020204030204" pitchFamily="34" charset="0"/>
                      </a:endParaRPr>
                    </a:p>
                  </a:txBody>
                  <a:tcPr/>
                </a:tc>
              </a:tr>
              <a:tr h="370840">
                <a:tc>
                  <a:txBody>
                    <a:bodyPr/>
                    <a:lstStyle/>
                    <a:p>
                      <a:pPr marL="0" indent="0">
                        <a:buFont typeface="Arial" panose="020B0604020202020204" pitchFamily="34" charset="0"/>
                        <a:buNone/>
                      </a:pPr>
                      <a:r>
                        <a:rPr lang="en-US" sz="1600" dirty="0" smtClean="0">
                          <a:latin typeface="Calibri" panose="020F0502020204030204" pitchFamily="34" charset="0"/>
                          <a:cs typeface="Calibri" panose="020F0502020204030204" pitchFamily="34" charset="0"/>
                        </a:rPr>
                        <a:t>Public School Retirement</a:t>
                      </a:r>
                    </a:p>
                  </a:txBody>
                  <a:tcPr/>
                </a:tc>
              </a:tr>
              <a:tr h="370840">
                <a:tc>
                  <a:txBody>
                    <a:bodyPr/>
                    <a:lstStyle/>
                    <a:p>
                      <a:pPr marL="0" indent="0">
                        <a:buFont typeface="Arial" panose="020B0604020202020204" pitchFamily="34" charset="0"/>
                        <a:buNone/>
                      </a:pPr>
                      <a:r>
                        <a:rPr lang="en-US" sz="1600" dirty="0" smtClean="0">
                          <a:solidFill>
                            <a:schemeClr val="tx1"/>
                          </a:solidFill>
                          <a:latin typeface="Calibri" panose="020F0502020204030204" pitchFamily="34" charset="0"/>
                          <a:cs typeface="Calibri" panose="020F0502020204030204" pitchFamily="34" charset="0"/>
                        </a:rPr>
                        <a:t>Cancer Guardian</a:t>
                      </a:r>
                    </a:p>
                  </a:txBody>
                  <a:tcPr/>
                </a:tc>
              </a:tr>
            </a:tbl>
          </a:graphicData>
        </a:graphic>
      </p:graphicFrame>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10400" y="76200"/>
            <a:ext cx="1304412" cy="947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22134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243650"/>
            <a:ext cx="7886700" cy="683960"/>
          </a:xfrm>
        </p:spPr>
        <p:txBody>
          <a:bodyPr>
            <a:noAutofit/>
          </a:bodyPr>
          <a:lstStyle/>
          <a:p>
            <a:pPr algn="ctr"/>
            <a:r>
              <a:rPr lang="en-US" sz="4400" b="1" dirty="0" smtClean="0"/>
              <a:t>BOARD PAID BENEFITS</a:t>
            </a:r>
            <a:endParaRPr lang="en-US" sz="4400" dirty="0"/>
          </a:p>
        </p:txBody>
      </p:sp>
      <p:sp>
        <p:nvSpPr>
          <p:cNvPr id="3" name="Content Placeholder 2"/>
          <p:cNvSpPr>
            <a:spLocks noGrp="1"/>
          </p:cNvSpPr>
          <p:nvPr>
            <p:ph idx="1"/>
          </p:nvPr>
        </p:nvSpPr>
        <p:spPr>
          <a:xfrm>
            <a:off x="1295400" y="2396239"/>
            <a:ext cx="6025736" cy="4107682"/>
          </a:xfrm>
        </p:spPr>
        <p:txBody>
          <a:bodyPr>
            <a:noAutofit/>
          </a:bodyPr>
          <a:lstStyle/>
          <a:p>
            <a:pPr marL="0" indent="0">
              <a:buNone/>
              <a:defRPr/>
            </a:pPr>
            <a:r>
              <a:rPr lang="en-US" sz="1800" b="1" dirty="0" smtClean="0">
                <a:latin typeface="Calibri" panose="020F0502020204030204" pitchFamily="34" charset="0"/>
                <a:cs typeface="Calibri" panose="020F0502020204030204" pitchFamily="34" charset="0"/>
              </a:rPr>
              <a:t>Medical Insurance</a:t>
            </a:r>
          </a:p>
          <a:p>
            <a:pPr lvl="1">
              <a:defRPr/>
            </a:pPr>
            <a:r>
              <a:rPr lang="en-US" dirty="0" smtClean="0">
                <a:latin typeface="Calibri" panose="020F0502020204030204" pitchFamily="34" charset="0"/>
                <a:cs typeface="Calibri" panose="020F0502020204030204" pitchFamily="34" charset="0"/>
              </a:rPr>
              <a:t>$11,340 paid annually per employee</a:t>
            </a:r>
          </a:p>
          <a:p>
            <a:pPr marL="1028478" lvl="3" indent="0">
              <a:buNone/>
              <a:defRPr/>
            </a:pPr>
            <a:r>
              <a:rPr lang="en-US" sz="1800" dirty="0">
                <a:latin typeface="Calibri" panose="020F0502020204030204" pitchFamily="34" charset="0"/>
                <a:cs typeface="Calibri" panose="020F0502020204030204" pitchFamily="34" charset="0"/>
              </a:rPr>
              <a:t> </a:t>
            </a:r>
            <a:r>
              <a:rPr lang="en-US" sz="1800" dirty="0" smtClean="0">
                <a:latin typeface="Calibri" panose="020F0502020204030204" pitchFamily="34" charset="0"/>
                <a:cs typeface="Calibri" panose="020F0502020204030204" pitchFamily="34" charset="0"/>
              </a:rPr>
              <a:t>  (employee also pays based upon plan/tier)</a:t>
            </a:r>
          </a:p>
          <a:p>
            <a:pPr marL="0" indent="0">
              <a:buNone/>
              <a:defRPr/>
            </a:pPr>
            <a:r>
              <a:rPr lang="en-US" sz="1800" b="1" dirty="0" smtClean="0">
                <a:latin typeface="Calibri" panose="020F0502020204030204" pitchFamily="34" charset="0"/>
                <a:cs typeface="Calibri" panose="020F0502020204030204" pitchFamily="34" charset="0"/>
              </a:rPr>
              <a:t>Dental Insurance</a:t>
            </a:r>
          </a:p>
          <a:p>
            <a:pPr lvl="1">
              <a:defRPr/>
            </a:pPr>
            <a:r>
              <a:rPr lang="en-US" dirty="0" smtClean="0">
                <a:latin typeface="Calibri" panose="020F0502020204030204" pitchFamily="34" charset="0"/>
                <a:cs typeface="Calibri" panose="020F0502020204030204" pitchFamily="34" charset="0"/>
              </a:rPr>
              <a:t>Employee </a:t>
            </a:r>
            <a:r>
              <a:rPr lang="en-US" dirty="0">
                <a:latin typeface="Calibri" panose="020F0502020204030204" pitchFamily="34" charset="0"/>
                <a:cs typeface="Calibri" panose="020F0502020204030204" pitchFamily="34" charset="0"/>
              </a:rPr>
              <a:t>dental coverage on all tiers of </a:t>
            </a:r>
            <a:r>
              <a:rPr lang="en-US" dirty="0" smtClean="0">
                <a:latin typeface="Calibri" panose="020F0502020204030204" pitchFamily="34" charset="0"/>
                <a:cs typeface="Calibri" panose="020F0502020204030204" pitchFamily="34" charset="0"/>
              </a:rPr>
              <a:t>coverage </a:t>
            </a:r>
            <a:r>
              <a:rPr lang="en-US" i="1" dirty="0" smtClean="0">
                <a:latin typeface="Calibri" panose="020F0502020204030204" pitchFamily="34" charset="0"/>
                <a:cs typeface="Calibri" panose="020F0502020204030204" pitchFamily="34" charset="0"/>
              </a:rPr>
              <a:t>($29.14/ month, or $349.68 annually)</a:t>
            </a:r>
            <a:endParaRPr lang="en-US" i="1" dirty="0">
              <a:latin typeface="Calibri" panose="020F0502020204030204" pitchFamily="34" charset="0"/>
              <a:cs typeface="Calibri" panose="020F0502020204030204" pitchFamily="34" charset="0"/>
            </a:endParaRPr>
          </a:p>
          <a:p>
            <a:pPr marL="0" indent="0">
              <a:buNone/>
              <a:defRPr/>
            </a:pPr>
            <a:r>
              <a:rPr lang="en-US" sz="1800" b="1" dirty="0" smtClean="0">
                <a:latin typeface="Calibri" panose="020F0502020204030204" pitchFamily="34" charset="0"/>
                <a:cs typeface="Calibri" panose="020F0502020204030204" pitchFamily="34" charset="0"/>
              </a:rPr>
              <a:t/>
            </a:r>
            <a:br>
              <a:rPr lang="en-US" sz="1800" b="1" dirty="0" smtClean="0">
                <a:latin typeface="Calibri" panose="020F0502020204030204" pitchFamily="34" charset="0"/>
                <a:cs typeface="Calibri" panose="020F0502020204030204" pitchFamily="34" charset="0"/>
              </a:rPr>
            </a:br>
            <a:r>
              <a:rPr lang="en-US" sz="1800" b="1" dirty="0" smtClean="0">
                <a:latin typeface="Calibri" panose="020F0502020204030204" pitchFamily="34" charset="0"/>
                <a:cs typeface="Calibri" panose="020F0502020204030204" pitchFamily="34" charset="0"/>
              </a:rPr>
              <a:t>Basic </a:t>
            </a:r>
            <a:r>
              <a:rPr lang="en-US" sz="1800" b="1" dirty="0">
                <a:latin typeface="Calibri" panose="020F0502020204030204" pitchFamily="34" charset="0"/>
                <a:cs typeface="Calibri" panose="020F0502020204030204" pitchFamily="34" charset="0"/>
              </a:rPr>
              <a:t>Group Life </a:t>
            </a:r>
          </a:p>
          <a:p>
            <a:pPr lvl="1">
              <a:defRPr/>
            </a:pPr>
            <a:r>
              <a:rPr lang="en-US" dirty="0" smtClean="0">
                <a:latin typeface="Calibri" panose="020F0502020204030204" pitchFamily="34" charset="0"/>
                <a:cs typeface="Calibri" panose="020F0502020204030204" pitchFamily="34" charset="0"/>
              </a:rPr>
              <a:t>$30,000  </a:t>
            </a:r>
            <a:r>
              <a:rPr lang="en-US" dirty="0">
                <a:latin typeface="Calibri" panose="020F0502020204030204" pitchFamily="34" charset="0"/>
                <a:cs typeface="Calibri" panose="020F0502020204030204" pitchFamily="34" charset="0"/>
              </a:rPr>
              <a:t>per </a:t>
            </a:r>
            <a:r>
              <a:rPr lang="en-US" dirty="0" smtClean="0">
                <a:latin typeface="Calibri" panose="020F0502020204030204" pitchFamily="34" charset="0"/>
                <a:cs typeface="Calibri" panose="020F0502020204030204" pitchFamily="34" charset="0"/>
              </a:rPr>
              <a:t>employee</a:t>
            </a:r>
            <a:br>
              <a:rPr lang="en-US" dirty="0" smtClean="0">
                <a:latin typeface="Calibri" panose="020F0502020204030204" pitchFamily="34" charset="0"/>
                <a:cs typeface="Calibri" panose="020F0502020204030204" pitchFamily="34" charset="0"/>
              </a:rPr>
            </a:br>
            <a:endParaRPr lang="en-US" sz="1800" dirty="0">
              <a:latin typeface="Calibri" panose="020F0502020204030204" pitchFamily="34" charset="0"/>
              <a:cs typeface="Calibri" panose="020F0502020204030204" pitchFamily="34" charset="0"/>
            </a:endParaRPr>
          </a:p>
          <a:p>
            <a:pPr marL="0" indent="0">
              <a:buNone/>
              <a:defRPr/>
            </a:pPr>
            <a:r>
              <a:rPr lang="en-US" sz="1800" b="1" dirty="0">
                <a:latin typeface="Calibri" panose="020F0502020204030204" pitchFamily="34" charset="0"/>
                <a:cs typeface="Calibri" panose="020F0502020204030204" pitchFamily="34" charset="0"/>
              </a:rPr>
              <a:t>Long Term </a:t>
            </a:r>
            <a:r>
              <a:rPr lang="en-US" sz="1800" b="1" dirty="0" smtClean="0">
                <a:latin typeface="Calibri" panose="020F0502020204030204" pitchFamily="34" charset="0"/>
                <a:cs typeface="Calibri" panose="020F0502020204030204" pitchFamily="34" charset="0"/>
              </a:rPr>
              <a:t>Disability</a:t>
            </a:r>
          </a:p>
          <a:p>
            <a:pPr lvl="1">
              <a:defRPr/>
            </a:pPr>
            <a:r>
              <a:rPr lang="en-US" dirty="0" smtClean="0">
                <a:latin typeface="Calibri" panose="020F0502020204030204" pitchFamily="34" charset="0"/>
                <a:cs typeface="Calibri" panose="020F0502020204030204" pitchFamily="34" charset="0"/>
              </a:rPr>
              <a:t> 60% </a:t>
            </a:r>
            <a:r>
              <a:rPr lang="en-US" dirty="0">
                <a:latin typeface="Calibri" panose="020F0502020204030204" pitchFamily="34" charset="0"/>
                <a:cs typeface="Calibri" panose="020F0502020204030204" pitchFamily="34" charset="0"/>
              </a:rPr>
              <a:t>of employee </a:t>
            </a:r>
            <a:r>
              <a:rPr lang="en-US" dirty="0" smtClean="0">
                <a:latin typeface="Calibri" panose="020F0502020204030204" pitchFamily="34" charset="0"/>
                <a:cs typeface="Calibri" panose="020F0502020204030204" pitchFamily="34" charset="0"/>
              </a:rPr>
              <a:t>salary</a:t>
            </a:r>
            <a:endParaRPr lang="en-US" dirty="0">
              <a:latin typeface="Calibri" panose="020F0502020204030204" pitchFamily="34" charset="0"/>
              <a:cs typeface="Calibri" panose="020F0502020204030204" pitchFamily="34" charset="0"/>
            </a:endParaRPr>
          </a:p>
          <a:p>
            <a:pPr marL="0" indent="0">
              <a:buNone/>
              <a:defRPr/>
            </a:pPr>
            <a:r>
              <a:rPr lang="en-US" sz="1800" b="1" dirty="0" smtClean="0">
                <a:latin typeface="Calibri" panose="020F0502020204030204" pitchFamily="34" charset="0"/>
                <a:cs typeface="Calibri" panose="020F0502020204030204" pitchFamily="34" charset="0"/>
              </a:rPr>
              <a:t/>
            </a:r>
            <a:br>
              <a:rPr lang="en-US" sz="1800" b="1" dirty="0" smtClean="0">
                <a:latin typeface="Calibri" panose="020F0502020204030204" pitchFamily="34" charset="0"/>
                <a:cs typeface="Calibri" panose="020F0502020204030204" pitchFamily="34" charset="0"/>
              </a:rPr>
            </a:br>
            <a:r>
              <a:rPr lang="en-US" sz="1800" b="1" dirty="0" smtClean="0">
                <a:latin typeface="Calibri" panose="020F0502020204030204" pitchFamily="34" charset="0"/>
                <a:cs typeface="Calibri" panose="020F0502020204030204" pitchFamily="34" charset="0"/>
              </a:rPr>
              <a:t>Workers Compensation </a:t>
            </a:r>
            <a:endParaRPr lang="en-US" sz="1800" b="1" dirty="0">
              <a:latin typeface="Calibri" panose="020F0502020204030204" pitchFamily="34" charset="0"/>
              <a:cs typeface="Calibri" panose="020F0502020204030204" pitchFamily="34" charset="0"/>
            </a:endParaRPr>
          </a:p>
        </p:txBody>
      </p:sp>
      <p:sp>
        <p:nvSpPr>
          <p:cNvPr id="4" name="Title 1"/>
          <p:cNvSpPr txBox="1">
            <a:spLocks/>
          </p:cNvSpPr>
          <p:nvPr/>
        </p:nvSpPr>
        <p:spPr>
          <a:xfrm>
            <a:off x="628650" y="814803"/>
            <a:ext cx="7886700" cy="470895"/>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Calibri" charset="0"/>
                <a:ea typeface="Calibri" charset="0"/>
                <a:cs typeface="Calibri" charset="0"/>
              </a:defRPr>
            </a:lvl1pPr>
          </a:lstStyle>
          <a:p>
            <a:pPr algn="ctr"/>
            <a:r>
              <a:rPr lang="en-US" sz="2000" spc="600" dirty="0" smtClean="0"/>
              <a:t>2022 BENEFITS</a:t>
            </a:r>
            <a:endParaRPr lang="en-US" sz="2000" spc="600" dirty="0"/>
          </a:p>
        </p:txBody>
      </p:sp>
      <p:sp>
        <p:nvSpPr>
          <p:cNvPr id="5" name="Title 1"/>
          <p:cNvSpPr txBox="1">
            <a:spLocks/>
          </p:cNvSpPr>
          <p:nvPr/>
        </p:nvSpPr>
        <p:spPr>
          <a:xfrm>
            <a:off x="628650" y="1909908"/>
            <a:ext cx="7886700" cy="683960"/>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Calibri" charset="0"/>
                <a:ea typeface="Calibri" charset="0"/>
                <a:cs typeface="Calibri" charset="0"/>
              </a:defRPr>
            </a:lvl1pPr>
          </a:lstStyle>
          <a:p>
            <a:pPr algn="ctr"/>
            <a:r>
              <a:rPr lang="en-US" sz="4800" b="1" dirty="0" smtClean="0">
                <a:solidFill>
                  <a:srgbClr val="367BBA"/>
                </a:solidFill>
              </a:rPr>
              <a:t>INSURANCE </a:t>
            </a:r>
            <a:endParaRPr lang="en-US" sz="4800" dirty="0">
              <a:solidFill>
                <a:srgbClr val="367BBA"/>
              </a:solidFill>
            </a:endParaRPr>
          </a:p>
        </p:txBody>
      </p:sp>
      <p:grpSp>
        <p:nvGrpSpPr>
          <p:cNvPr id="6" name="Group 5"/>
          <p:cNvGrpSpPr/>
          <p:nvPr/>
        </p:nvGrpSpPr>
        <p:grpSpPr>
          <a:xfrm>
            <a:off x="7049643" y="4008120"/>
            <a:ext cx="1783080" cy="1783080"/>
            <a:chOff x="1601343" y="2960852"/>
            <a:chExt cx="1783080" cy="1783080"/>
          </a:xfrm>
        </p:grpSpPr>
        <p:sp>
          <p:nvSpPr>
            <p:cNvPr id="7" name="Oval 6"/>
            <p:cNvSpPr/>
            <p:nvPr/>
          </p:nvSpPr>
          <p:spPr>
            <a:xfrm>
              <a:off x="1601343" y="2960852"/>
              <a:ext cx="1783080" cy="1783080"/>
            </a:xfrm>
            <a:prstGeom prst="ellipse">
              <a:avLst/>
            </a:prstGeom>
            <a:solidFill>
              <a:srgbClr val="FEDD28">
                <a:alpha val="60000"/>
              </a:srgbClr>
            </a:solidFill>
            <a:ln>
              <a:noFill/>
            </a:ln>
            <a:effectLst>
              <a:softEdge rad="0"/>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43075" y="3402812"/>
              <a:ext cx="1591056" cy="880872"/>
            </a:xfrm>
            <a:prstGeom prst="rect">
              <a:avLst/>
            </a:prstGeom>
          </p:spPr>
        </p:pic>
      </p:grpSp>
    </p:spTree>
    <p:extLst>
      <p:ext uri="{BB962C8B-B14F-4D97-AF65-F5344CB8AC3E}">
        <p14:creationId xmlns:p14="http://schemas.microsoft.com/office/powerpoint/2010/main" val="70341038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405878"/>
            <a:ext cx="7886700" cy="683960"/>
          </a:xfrm>
        </p:spPr>
        <p:txBody>
          <a:bodyPr>
            <a:noAutofit/>
          </a:bodyPr>
          <a:lstStyle/>
          <a:p>
            <a:pPr algn="ctr"/>
            <a:r>
              <a:rPr lang="en-US" sz="4400" b="1" dirty="0" smtClean="0"/>
              <a:t>BOARD PAID BENEFITS</a:t>
            </a:r>
            <a:endParaRPr lang="en-US" sz="4400" dirty="0"/>
          </a:p>
        </p:txBody>
      </p:sp>
      <p:sp>
        <p:nvSpPr>
          <p:cNvPr id="3" name="Content Placeholder 2"/>
          <p:cNvSpPr>
            <a:spLocks noGrp="1"/>
          </p:cNvSpPr>
          <p:nvPr>
            <p:ph idx="1"/>
          </p:nvPr>
        </p:nvSpPr>
        <p:spPr>
          <a:xfrm>
            <a:off x="762000" y="2756096"/>
            <a:ext cx="7658100" cy="3472648"/>
          </a:xfrm>
        </p:spPr>
        <p:txBody>
          <a:bodyPr>
            <a:normAutofit/>
          </a:bodyPr>
          <a:lstStyle/>
          <a:p>
            <a:pPr marL="0" indent="0">
              <a:buNone/>
              <a:defRPr/>
            </a:pPr>
            <a:r>
              <a:rPr lang="en-US" sz="1800" b="1" dirty="0" smtClean="0">
                <a:latin typeface="Calibri" panose="020F0502020204030204" pitchFamily="34" charset="0"/>
                <a:cs typeface="Calibri" panose="020F0502020204030204" pitchFamily="34" charset="0"/>
              </a:rPr>
              <a:t>Sick Leave</a:t>
            </a:r>
          </a:p>
          <a:p>
            <a:pPr marL="685800" lvl="2" indent="0">
              <a:buNone/>
              <a:defRPr/>
            </a:pPr>
            <a:endParaRPr lang="en-US" sz="1400" dirty="0" smtClean="0">
              <a:latin typeface="Calibri" panose="020F0502020204030204" pitchFamily="34" charset="0"/>
              <a:cs typeface="Calibri" panose="020F0502020204030204" pitchFamily="34" charset="0"/>
            </a:endParaRPr>
          </a:p>
          <a:p>
            <a:pPr marL="0" indent="0">
              <a:buNone/>
              <a:defRPr/>
            </a:pPr>
            <a:endParaRPr lang="en-US" sz="1800" b="1" dirty="0" smtClean="0">
              <a:latin typeface="Calibri" panose="020F0502020204030204" pitchFamily="34" charset="0"/>
              <a:cs typeface="Calibri" panose="020F0502020204030204" pitchFamily="34" charset="0"/>
            </a:endParaRPr>
          </a:p>
          <a:p>
            <a:pPr marL="0" indent="0">
              <a:buNone/>
              <a:defRPr/>
            </a:pPr>
            <a:endParaRPr lang="en-US" sz="1800" b="1" dirty="0" smtClean="0">
              <a:latin typeface="Calibri" panose="020F0502020204030204" pitchFamily="34" charset="0"/>
              <a:cs typeface="Calibri" panose="020F0502020204030204" pitchFamily="34" charset="0"/>
            </a:endParaRPr>
          </a:p>
          <a:p>
            <a:pPr marL="0" indent="0">
              <a:buNone/>
              <a:defRPr/>
            </a:pPr>
            <a:endParaRPr lang="en-US" sz="1800" b="1" dirty="0" smtClean="0">
              <a:latin typeface="Calibri" panose="020F0502020204030204" pitchFamily="34" charset="0"/>
              <a:cs typeface="Calibri" panose="020F0502020204030204" pitchFamily="34" charset="0"/>
            </a:endParaRPr>
          </a:p>
          <a:p>
            <a:pPr marL="0" indent="0">
              <a:buNone/>
              <a:defRPr/>
            </a:pPr>
            <a:endParaRPr lang="en-US" sz="1800" b="1" dirty="0" smtClean="0">
              <a:latin typeface="Calibri" panose="020F0502020204030204" pitchFamily="34" charset="0"/>
              <a:cs typeface="Calibri" panose="020F0502020204030204" pitchFamily="34" charset="0"/>
            </a:endParaRPr>
          </a:p>
          <a:p>
            <a:pPr marL="0" indent="0">
              <a:buNone/>
              <a:defRPr/>
            </a:pPr>
            <a:endParaRPr lang="en-US" sz="1800" b="1" dirty="0">
              <a:latin typeface="Calibri" panose="020F0502020204030204" pitchFamily="34" charset="0"/>
              <a:cs typeface="Calibri" panose="020F0502020204030204" pitchFamily="34" charset="0"/>
            </a:endParaRPr>
          </a:p>
          <a:p>
            <a:pPr marL="0" indent="0">
              <a:buNone/>
              <a:defRPr/>
            </a:pPr>
            <a:endParaRPr lang="en-US" sz="1800" b="1" dirty="0" smtClean="0">
              <a:latin typeface="Calibri" panose="020F0502020204030204" pitchFamily="34" charset="0"/>
              <a:cs typeface="Calibri" panose="020F0502020204030204" pitchFamily="34" charset="0"/>
            </a:endParaRPr>
          </a:p>
          <a:p>
            <a:pPr marL="0" indent="0">
              <a:buNone/>
              <a:defRPr/>
            </a:pPr>
            <a:endParaRPr lang="en-US" sz="1600" dirty="0">
              <a:cs typeface="Arial" pitchFamily="34" charset="0"/>
            </a:endParaRPr>
          </a:p>
          <a:p>
            <a:pPr lvl="2">
              <a:defRPr/>
            </a:pPr>
            <a:endParaRPr lang="en-US" dirty="0" smtClean="0">
              <a:cs typeface="Arial" pitchFamily="34" charset="0"/>
            </a:endParaRPr>
          </a:p>
        </p:txBody>
      </p:sp>
      <p:sp>
        <p:nvSpPr>
          <p:cNvPr id="4" name="Title 1"/>
          <p:cNvSpPr txBox="1">
            <a:spLocks/>
          </p:cNvSpPr>
          <p:nvPr/>
        </p:nvSpPr>
        <p:spPr>
          <a:xfrm>
            <a:off x="628650" y="962283"/>
            <a:ext cx="7886700" cy="470895"/>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Calibri" charset="0"/>
                <a:ea typeface="Calibri" charset="0"/>
                <a:cs typeface="Calibri" charset="0"/>
              </a:defRPr>
            </a:lvl1pPr>
          </a:lstStyle>
          <a:p>
            <a:pPr algn="ctr"/>
            <a:r>
              <a:rPr lang="en-US" sz="2000" spc="600" dirty="0" smtClean="0"/>
              <a:t>2022 BENEFITS</a:t>
            </a:r>
            <a:endParaRPr lang="en-US" sz="2000" spc="600" dirty="0"/>
          </a:p>
        </p:txBody>
      </p:sp>
      <p:sp>
        <p:nvSpPr>
          <p:cNvPr id="5" name="Title 1"/>
          <p:cNvSpPr txBox="1">
            <a:spLocks/>
          </p:cNvSpPr>
          <p:nvPr/>
        </p:nvSpPr>
        <p:spPr>
          <a:xfrm>
            <a:off x="628650" y="2101632"/>
            <a:ext cx="7886700" cy="683960"/>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Calibri" charset="0"/>
                <a:ea typeface="Calibri" charset="0"/>
                <a:cs typeface="Calibri" charset="0"/>
              </a:defRPr>
            </a:lvl1pPr>
          </a:lstStyle>
          <a:p>
            <a:pPr algn="ctr"/>
            <a:r>
              <a:rPr lang="en-US" sz="4800" b="1" dirty="0" smtClean="0">
                <a:solidFill>
                  <a:srgbClr val="367BBA"/>
                </a:solidFill>
              </a:rPr>
              <a:t>LEAVE</a:t>
            </a:r>
            <a:endParaRPr lang="en-US" sz="4800" dirty="0">
              <a:solidFill>
                <a:srgbClr val="367BBA"/>
              </a:solidFill>
            </a:endParaRPr>
          </a:p>
        </p:txBody>
      </p:sp>
      <p:grpSp>
        <p:nvGrpSpPr>
          <p:cNvPr id="6" name="Group 5"/>
          <p:cNvGrpSpPr/>
          <p:nvPr/>
        </p:nvGrpSpPr>
        <p:grpSpPr>
          <a:xfrm>
            <a:off x="6934200" y="4648200"/>
            <a:ext cx="1783080" cy="1783080"/>
            <a:chOff x="1647063" y="949172"/>
            <a:chExt cx="1783080" cy="1783080"/>
          </a:xfrm>
        </p:grpSpPr>
        <p:sp>
          <p:nvSpPr>
            <p:cNvPr id="7" name="Oval 6"/>
            <p:cNvSpPr/>
            <p:nvPr/>
          </p:nvSpPr>
          <p:spPr>
            <a:xfrm>
              <a:off x="1647063" y="949172"/>
              <a:ext cx="1783080" cy="1783080"/>
            </a:xfrm>
            <a:prstGeom prst="ellipse">
              <a:avLst/>
            </a:prstGeom>
            <a:solidFill>
              <a:srgbClr val="FEDD28">
                <a:alpha val="60000"/>
              </a:srgbClr>
            </a:solidFill>
            <a:ln>
              <a:noFill/>
            </a:ln>
            <a:effectLst>
              <a:softEdge rad="0"/>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72971" y="1060704"/>
              <a:ext cx="1639824" cy="1350264"/>
            </a:xfrm>
            <a:prstGeom prst="rect">
              <a:avLst/>
            </a:prstGeom>
          </p:spPr>
        </p:pic>
      </p:grpSp>
      <p:graphicFrame>
        <p:nvGraphicFramePr>
          <p:cNvPr id="9" name="Table 8"/>
          <p:cNvGraphicFramePr>
            <a:graphicFrameLocks noGrp="1"/>
          </p:cNvGraphicFramePr>
          <p:nvPr>
            <p:extLst>
              <p:ext uri="{D42A27DB-BD31-4B8C-83A1-F6EECF244321}">
                <p14:modId xmlns:p14="http://schemas.microsoft.com/office/powerpoint/2010/main" val="2580298486"/>
              </p:ext>
            </p:extLst>
          </p:nvPr>
        </p:nvGraphicFramePr>
        <p:xfrm>
          <a:off x="1447799" y="3124200"/>
          <a:ext cx="5105401" cy="1854200"/>
        </p:xfrm>
        <a:graphic>
          <a:graphicData uri="http://schemas.openxmlformats.org/drawingml/2006/table">
            <a:tbl>
              <a:tblPr firstRow="1" bandRow="1">
                <a:tableStyleId>{5C22544A-7EE6-4342-B048-85BDC9FD1C3A}</a:tableStyleId>
              </a:tblPr>
              <a:tblGrid>
                <a:gridCol w="1295400"/>
                <a:gridCol w="1065848"/>
                <a:gridCol w="2744153"/>
              </a:tblGrid>
              <a:tr h="370840">
                <a:tc>
                  <a:txBody>
                    <a:bodyPr/>
                    <a:lstStyle/>
                    <a:p>
                      <a:pPr algn="ctr"/>
                      <a:r>
                        <a:rPr lang="en-US" sz="1600" dirty="0" smtClean="0">
                          <a:latin typeface="Calibri" panose="020F0502020204030204" pitchFamily="34" charset="0"/>
                          <a:cs typeface="Calibri" panose="020F0502020204030204" pitchFamily="34" charset="0"/>
                        </a:rPr>
                        <a:t>Days Worked</a:t>
                      </a:r>
                      <a:endParaRPr lang="en-US" sz="1600" dirty="0">
                        <a:latin typeface="Calibri" panose="020F0502020204030204" pitchFamily="34" charset="0"/>
                        <a:cs typeface="Calibri" panose="020F0502020204030204" pitchFamily="34" charset="0"/>
                      </a:endParaRPr>
                    </a:p>
                  </a:txBody>
                  <a:tcPr/>
                </a:tc>
                <a:tc>
                  <a:txBody>
                    <a:bodyPr/>
                    <a:lstStyle/>
                    <a:p>
                      <a:pPr algn="ctr"/>
                      <a:r>
                        <a:rPr lang="en-US" sz="1600" dirty="0" smtClean="0">
                          <a:latin typeface="Calibri" panose="020F0502020204030204" pitchFamily="34" charset="0"/>
                          <a:cs typeface="Calibri" panose="020F0502020204030204" pitchFamily="34" charset="0"/>
                        </a:rPr>
                        <a:t>Sick Leave</a:t>
                      </a:r>
                      <a:endParaRPr lang="en-US" sz="1600" dirty="0">
                        <a:latin typeface="Calibri" panose="020F0502020204030204" pitchFamily="34" charset="0"/>
                        <a:cs typeface="Calibri" panose="020F0502020204030204" pitchFamily="34" charset="0"/>
                      </a:endParaRPr>
                    </a:p>
                  </a:txBody>
                  <a:tcPr/>
                </a:tc>
                <a:tc>
                  <a:txBody>
                    <a:bodyPr/>
                    <a:lstStyle/>
                    <a:p>
                      <a:pPr algn="ctr"/>
                      <a:r>
                        <a:rPr lang="en-US" sz="1600" dirty="0" smtClean="0">
                          <a:latin typeface="Calibri" panose="020F0502020204030204" pitchFamily="34" charset="0"/>
                          <a:cs typeface="Calibri" panose="020F0502020204030204" pitchFamily="34" charset="0"/>
                        </a:rPr>
                        <a:t>Accrual Rate</a:t>
                      </a:r>
                      <a:endParaRPr lang="en-US" sz="1600" dirty="0">
                        <a:latin typeface="Calibri" panose="020F0502020204030204" pitchFamily="34" charset="0"/>
                        <a:cs typeface="Calibri" panose="020F0502020204030204" pitchFamily="34" charset="0"/>
                      </a:endParaRPr>
                    </a:p>
                  </a:txBody>
                  <a:tcPr/>
                </a:tc>
              </a:tr>
              <a:tr h="370840">
                <a:tc>
                  <a:txBody>
                    <a:bodyPr/>
                    <a:lstStyle/>
                    <a:p>
                      <a:pPr algn="ctr"/>
                      <a:r>
                        <a:rPr lang="en-US" sz="1600" dirty="0" smtClean="0">
                          <a:latin typeface="Calibri" panose="020F0502020204030204" pitchFamily="34" charset="0"/>
                          <a:cs typeface="Calibri" panose="020F0502020204030204" pitchFamily="34" charset="0"/>
                        </a:rPr>
                        <a:t>180-189</a:t>
                      </a:r>
                      <a:endParaRPr lang="en-US" sz="1600" dirty="0">
                        <a:latin typeface="Calibri" panose="020F0502020204030204" pitchFamily="34" charset="0"/>
                        <a:cs typeface="Calibri" panose="020F0502020204030204" pitchFamily="34" charset="0"/>
                      </a:endParaRPr>
                    </a:p>
                  </a:txBody>
                  <a:tcPr/>
                </a:tc>
                <a:tc>
                  <a:txBody>
                    <a:bodyPr/>
                    <a:lstStyle/>
                    <a:p>
                      <a:pPr algn="ctr"/>
                      <a:r>
                        <a:rPr lang="en-US" sz="1600" dirty="0" smtClean="0">
                          <a:latin typeface="Calibri" panose="020F0502020204030204" pitchFamily="34" charset="0"/>
                          <a:cs typeface="Calibri" panose="020F0502020204030204" pitchFamily="34" charset="0"/>
                        </a:rPr>
                        <a:t>11.25</a:t>
                      </a:r>
                      <a:endParaRPr lang="en-US" sz="1600" dirty="0">
                        <a:latin typeface="Calibri" panose="020F0502020204030204" pitchFamily="34" charset="0"/>
                        <a:cs typeface="Calibri" panose="020F0502020204030204" pitchFamily="34" charset="0"/>
                      </a:endParaRPr>
                    </a:p>
                  </a:txBody>
                  <a:tcPr/>
                </a:tc>
                <a:tc>
                  <a:txBody>
                    <a:bodyPr/>
                    <a:lstStyle/>
                    <a:p>
                      <a:pPr algn="ctr"/>
                      <a:r>
                        <a:rPr lang="en-US" sz="1600" dirty="0" smtClean="0">
                          <a:latin typeface="Calibri" panose="020F0502020204030204" pitchFamily="34" charset="0"/>
                          <a:cs typeface="Calibri" panose="020F0502020204030204" pitchFamily="34" charset="0"/>
                        </a:rPr>
                        <a:t>1.25 (August – May)</a:t>
                      </a:r>
                      <a:endParaRPr lang="en-US" sz="1600" dirty="0">
                        <a:latin typeface="Calibri" panose="020F0502020204030204" pitchFamily="34" charset="0"/>
                        <a:cs typeface="Calibri" panose="020F0502020204030204" pitchFamily="34" charset="0"/>
                      </a:endParaRPr>
                    </a:p>
                  </a:txBody>
                  <a:tcPr/>
                </a:tc>
              </a:tr>
              <a:tr h="370840">
                <a:tc>
                  <a:txBody>
                    <a:bodyPr/>
                    <a:lstStyle/>
                    <a:p>
                      <a:pPr algn="ctr"/>
                      <a:r>
                        <a:rPr lang="en-US" sz="1600" dirty="0" smtClean="0">
                          <a:latin typeface="Calibri" panose="020F0502020204030204" pitchFamily="34" charset="0"/>
                          <a:cs typeface="Calibri" panose="020F0502020204030204" pitchFamily="34" charset="0"/>
                        </a:rPr>
                        <a:t>190-209</a:t>
                      </a:r>
                      <a:endParaRPr lang="en-US" sz="1600" dirty="0">
                        <a:latin typeface="Calibri" panose="020F0502020204030204" pitchFamily="34" charset="0"/>
                        <a:cs typeface="Calibri" panose="020F0502020204030204" pitchFamily="34" charset="0"/>
                      </a:endParaRPr>
                    </a:p>
                  </a:txBody>
                  <a:tcPr/>
                </a:tc>
                <a:tc>
                  <a:txBody>
                    <a:bodyPr/>
                    <a:lstStyle/>
                    <a:p>
                      <a:pPr algn="ctr"/>
                      <a:r>
                        <a:rPr lang="en-US" sz="1600" dirty="0" smtClean="0">
                          <a:latin typeface="Calibri" panose="020F0502020204030204" pitchFamily="34" charset="0"/>
                          <a:cs typeface="Calibri" panose="020F0502020204030204" pitchFamily="34" charset="0"/>
                        </a:rPr>
                        <a:t>12.50</a:t>
                      </a:r>
                      <a:endParaRPr lang="en-US" sz="1600" dirty="0">
                        <a:latin typeface="Calibri" panose="020F0502020204030204" pitchFamily="34" charset="0"/>
                        <a:cs typeface="Calibri" panose="020F0502020204030204" pitchFamily="34" charset="0"/>
                      </a:endParaRPr>
                    </a:p>
                  </a:txBody>
                  <a:tcPr/>
                </a:tc>
                <a:tc>
                  <a:txBody>
                    <a:bodyPr/>
                    <a:lstStyle/>
                    <a:p>
                      <a:pPr algn="ctr"/>
                      <a:r>
                        <a:rPr lang="en-US" sz="1600" dirty="0" smtClean="0">
                          <a:latin typeface="Calibri" panose="020F0502020204030204" pitchFamily="34" charset="0"/>
                          <a:cs typeface="Calibri" panose="020F0502020204030204" pitchFamily="34" charset="0"/>
                        </a:rPr>
                        <a:t>1.25 (August – May) +</a:t>
                      </a:r>
                      <a:r>
                        <a:rPr lang="en-US" sz="1600" baseline="0" dirty="0" smtClean="0">
                          <a:latin typeface="Calibri" panose="020F0502020204030204" pitchFamily="34" charset="0"/>
                          <a:cs typeface="Calibri" panose="020F0502020204030204" pitchFamily="34" charset="0"/>
                        </a:rPr>
                        <a:t> </a:t>
                      </a:r>
                      <a:r>
                        <a:rPr lang="en-US" sz="1600" dirty="0" smtClean="0">
                          <a:latin typeface="Calibri" panose="020F0502020204030204" pitchFamily="34" charset="0"/>
                          <a:cs typeface="Calibri" panose="020F0502020204030204" pitchFamily="34" charset="0"/>
                        </a:rPr>
                        <a:t>.5 June</a:t>
                      </a:r>
                      <a:endParaRPr lang="en-US" sz="1600" dirty="0">
                        <a:latin typeface="Calibri" panose="020F0502020204030204" pitchFamily="34" charset="0"/>
                        <a:cs typeface="Calibri" panose="020F0502020204030204" pitchFamily="34" charset="0"/>
                      </a:endParaRPr>
                    </a:p>
                  </a:txBody>
                  <a:tcPr/>
                </a:tc>
              </a:tr>
              <a:tr h="370840">
                <a:tc>
                  <a:txBody>
                    <a:bodyPr/>
                    <a:lstStyle/>
                    <a:p>
                      <a:pPr algn="ctr"/>
                      <a:r>
                        <a:rPr lang="en-US" sz="1600" dirty="0" smtClean="0">
                          <a:latin typeface="Calibri" panose="020F0502020204030204" pitchFamily="34" charset="0"/>
                          <a:cs typeface="Calibri" panose="020F0502020204030204" pitchFamily="34" charset="0"/>
                        </a:rPr>
                        <a:t>210-231</a:t>
                      </a:r>
                      <a:endParaRPr lang="en-US" sz="1600" dirty="0">
                        <a:latin typeface="Calibri" panose="020F0502020204030204" pitchFamily="34" charset="0"/>
                        <a:cs typeface="Calibri" panose="020F0502020204030204" pitchFamily="34" charset="0"/>
                      </a:endParaRPr>
                    </a:p>
                  </a:txBody>
                  <a:tcPr/>
                </a:tc>
                <a:tc>
                  <a:txBody>
                    <a:bodyPr/>
                    <a:lstStyle/>
                    <a:p>
                      <a:pPr algn="ctr"/>
                      <a:r>
                        <a:rPr lang="en-US" sz="1600" dirty="0" smtClean="0">
                          <a:latin typeface="Calibri" panose="020F0502020204030204" pitchFamily="34" charset="0"/>
                          <a:cs typeface="Calibri" panose="020F0502020204030204" pitchFamily="34" charset="0"/>
                        </a:rPr>
                        <a:t>13.75</a:t>
                      </a:r>
                      <a:endParaRPr lang="en-US" sz="1600" dirty="0">
                        <a:latin typeface="Calibri" panose="020F0502020204030204" pitchFamily="34" charset="0"/>
                        <a:cs typeface="Calibri" panose="020F0502020204030204" pitchFamily="34" charset="0"/>
                      </a:endParaRPr>
                    </a:p>
                  </a:txBody>
                  <a:tcPr/>
                </a:tc>
                <a:tc>
                  <a:txBody>
                    <a:bodyPr/>
                    <a:lstStyle/>
                    <a:p>
                      <a:pPr algn="ctr"/>
                      <a:r>
                        <a:rPr lang="en-US" sz="1600" dirty="0" smtClean="0">
                          <a:latin typeface="Calibri" panose="020F0502020204030204" pitchFamily="34" charset="0"/>
                          <a:cs typeface="Calibri" panose="020F0502020204030204" pitchFamily="34" charset="0"/>
                        </a:rPr>
                        <a:t>1.25 (July – May)</a:t>
                      </a:r>
                      <a:endParaRPr lang="en-US" sz="1600" dirty="0">
                        <a:latin typeface="Calibri" panose="020F0502020204030204" pitchFamily="34" charset="0"/>
                        <a:cs typeface="Calibri" panose="020F0502020204030204" pitchFamily="34" charset="0"/>
                      </a:endParaRPr>
                    </a:p>
                  </a:txBody>
                  <a:tcPr/>
                </a:tc>
              </a:tr>
              <a:tr h="370840">
                <a:tc>
                  <a:txBody>
                    <a:bodyPr/>
                    <a:lstStyle/>
                    <a:p>
                      <a:pPr algn="ctr"/>
                      <a:r>
                        <a:rPr lang="en-US" sz="1600" dirty="0" smtClean="0">
                          <a:latin typeface="Calibri" panose="020F0502020204030204" pitchFamily="34" charset="0"/>
                          <a:cs typeface="Calibri" panose="020F0502020204030204" pitchFamily="34" charset="0"/>
                        </a:rPr>
                        <a:t>232+</a:t>
                      </a:r>
                      <a:endParaRPr lang="en-US" sz="1600" dirty="0">
                        <a:latin typeface="Calibri" panose="020F0502020204030204" pitchFamily="34" charset="0"/>
                        <a:cs typeface="Calibri" panose="020F0502020204030204" pitchFamily="34" charset="0"/>
                      </a:endParaRPr>
                    </a:p>
                  </a:txBody>
                  <a:tcPr/>
                </a:tc>
                <a:tc>
                  <a:txBody>
                    <a:bodyPr/>
                    <a:lstStyle/>
                    <a:p>
                      <a:pPr algn="ctr"/>
                      <a:r>
                        <a:rPr lang="en-US" sz="1600" dirty="0" smtClean="0">
                          <a:latin typeface="Calibri" panose="020F0502020204030204" pitchFamily="34" charset="0"/>
                          <a:cs typeface="Calibri" panose="020F0502020204030204" pitchFamily="34" charset="0"/>
                        </a:rPr>
                        <a:t>15.00</a:t>
                      </a:r>
                      <a:endParaRPr lang="en-US" sz="1600" dirty="0">
                        <a:latin typeface="Calibri" panose="020F0502020204030204" pitchFamily="34" charset="0"/>
                        <a:cs typeface="Calibri" panose="020F0502020204030204" pitchFamily="34" charset="0"/>
                      </a:endParaRPr>
                    </a:p>
                  </a:txBody>
                  <a:tcPr/>
                </a:tc>
                <a:tc>
                  <a:txBody>
                    <a:bodyPr/>
                    <a:lstStyle/>
                    <a:p>
                      <a:pPr algn="ctr"/>
                      <a:r>
                        <a:rPr lang="en-US" sz="1600" dirty="0" smtClean="0">
                          <a:latin typeface="Calibri" panose="020F0502020204030204" pitchFamily="34" charset="0"/>
                          <a:cs typeface="Calibri" panose="020F0502020204030204" pitchFamily="34" charset="0"/>
                        </a:rPr>
                        <a:t>1.25 (July – June)</a:t>
                      </a:r>
                      <a:endParaRPr lang="en-US" sz="1600" dirty="0">
                        <a:latin typeface="Calibri" panose="020F0502020204030204" pitchFamily="34" charset="0"/>
                        <a:cs typeface="Calibri" panose="020F0502020204030204" pitchFamily="34" charset="0"/>
                      </a:endParaRPr>
                    </a:p>
                  </a:txBody>
                  <a:tcPr/>
                </a:tc>
              </a:tr>
            </a:tbl>
          </a:graphicData>
        </a:graphic>
      </p:graphicFrame>
    </p:spTree>
    <p:extLst>
      <p:ext uri="{BB962C8B-B14F-4D97-AF65-F5344CB8AC3E}">
        <p14:creationId xmlns:p14="http://schemas.microsoft.com/office/powerpoint/2010/main" val="184450156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597602"/>
            <a:ext cx="7886700" cy="683960"/>
          </a:xfrm>
        </p:spPr>
        <p:txBody>
          <a:bodyPr>
            <a:noAutofit/>
          </a:bodyPr>
          <a:lstStyle/>
          <a:p>
            <a:pPr algn="ctr"/>
            <a:r>
              <a:rPr lang="en-US" sz="4400" b="1" dirty="0" smtClean="0"/>
              <a:t>BOARD PAID BENEFITS</a:t>
            </a:r>
            <a:endParaRPr lang="en-US" sz="4400" dirty="0"/>
          </a:p>
        </p:txBody>
      </p:sp>
      <p:sp>
        <p:nvSpPr>
          <p:cNvPr id="3" name="Content Placeholder 2"/>
          <p:cNvSpPr>
            <a:spLocks noGrp="1"/>
          </p:cNvSpPr>
          <p:nvPr>
            <p:ph idx="1"/>
          </p:nvPr>
        </p:nvSpPr>
        <p:spPr>
          <a:xfrm>
            <a:off x="717122" y="3080552"/>
            <a:ext cx="6860968" cy="3472648"/>
          </a:xfrm>
        </p:spPr>
        <p:txBody>
          <a:bodyPr>
            <a:normAutofit/>
          </a:bodyPr>
          <a:lstStyle/>
          <a:p>
            <a:pPr marL="0" indent="0">
              <a:buNone/>
              <a:defRPr/>
            </a:pPr>
            <a:r>
              <a:rPr lang="en-US" sz="2400" b="1" dirty="0">
                <a:latin typeface="Calibri" panose="020F0502020204030204" pitchFamily="34" charset="0"/>
                <a:cs typeface="Calibri" panose="020F0502020204030204" pitchFamily="34" charset="0"/>
              </a:rPr>
              <a:t>State Retirement </a:t>
            </a:r>
            <a:r>
              <a:rPr lang="en-US" sz="2400" b="1" dirty="0" smtClean="0">
                <a:latin typeface="Calibri" panose="020F0502020204030204" pitchFamily="34" charset="0"/>
                <a:cs typeface="Calibri" panose="020F0502020204030204" pitchFamily="34" charset="0"/>
              </a:rPr>
              <a:t>Plans </a:t>
            </a:r>
            <a:endParaRPr lang="en-US" sz="2400" b="1" dirty="0">
              <a:latin typeface="Calibri" panose="020F0502020204030204" pitchFamily="34" charset="0"/>
              <a:cs typeface="Calibri" panose="020F0502020204030204" pitchFamily="34" charset="0"/>
            </a:endParaRPr>
          </a:p>
          <a:p>
            <a:pPr lvl="2">
              <a:defRPr/>
            </a:pPr>
            <a:r>
              <a:rPr lang="en-US" sz="2000" dirty="0" smtClean="0">
                <a:latin typeface="Calibri" panose="020F0502020204030204" pitchFamily="34" charset="0"/>
                <a:cs typeface="Calibri" panose="020F0502020204030204" pitchFamily="34" charset="0"/>
              </a:rPr>
              <a:t>19.98%  </a:t>
            </a:r>
            <a:r>
              <a:rPr lang="en-US" sz="2000" dirty="0">
                <a:latin typeface="Calibri" panose="020F0502020204030204" pitchFamily="34" charset="0"/>
                <a:cs typeface="Calibri" panose="020F0502020204030204" pitchFamily="34" charset="0"/>
              </a:rPr>
              <a:t>to Teacher Retirement TRS	</a:t>
            </a:r>
            <a:br>
              <a:rPr lang="en-US" sz="2000" dirty="0">
                <a:latin typeface="Calibri" panose="020F0502020204030204" pitchFamily="34" charset="0"/>
                <a:cs typeface="Calibri" panose="020F0502020204030204" pitchFamily="34" charset="0"/>
              </a:rPr>
            </a:br>
            <a:endParaRPr lang="en-US" sz="2000" dirty="0" smtClean="0">
              <a:latin typeface="Calibri" panose="020F0502020204030204" pitchFamily="34" charset="0"/>
              <a:cs typeface="Calibri" panose="020F0502020204030204" pitchFamily="34" charset="0"/>
            </a:endParaRPr>
          </a:p>
          <a:p>
            <a:pPr lvl="2">
              <a:defRPr/>
            </a:pPr>
            <a:r>
              <a:rPr lang="en-US" sz="2000" dirty="0" smtClean="0">
                <a:latin typeface="Calibri" panose="020F0502020204030204" pitchFamily="34" charset="0"/>
                <a:cs typeface="Calibri" panose="020F0502020204030204" pitchFamily="34" charset="0"/>
              </a:rPr>
              <a:t>Public School Retirement funding</a:t>
            </a:r>
          </a:p>
          <a:p>
            <a:pPr marL="685800" lvl="2" indent="0">
              <a:buNone/>
              <a:defRPr/>
            </a:pPr>
            <a:r>
              <a:rPr lang="en-US" sz="2000" dirty="0" smtClean="0">
                <a:latin typeface="Calibri" panose="020F0502020204030204" pitchFamily="34" charset="0"/>
                <a:cs typeface="Calibri" panose="020F0502020204030204" pitchFamily="34" charset="0"/>
              </a:rPr>
              <a:t>   (Employee contributes $36-$90 per year)</a:t>
            </a:r>
          </a:p>
          <a:p>
            <a:pPr marL="685800" lvl="2" indent="0">
              <a:buNone/>
              <a:defRPr/>
            </a:pPr>
            <a:endParaRPr lang="en-US" sz="2000" dirty="0">
              <a:latin typeface="Calibri" panose="020F0502020204030204" pitchFamily="34" charset="0"/>
              <a:cs typeface="Calibri" panose="020F0502020204030204" pitchFamily="34" charset="0"/>
            </a:endParaRPr>
          </a:p>
          <a:p>
            <a:pPr marL="685800" lvl="2" indent="0">
              <a:buNone/>
              <a:defRPr/>
            </a:pPr>
            <a:r>
              <a:rPr lang="en-US" sz="2000" dirty="0">
                <a:latin typeface="Calibri" panose="020F0502020204030204" pitchFamily="34" charset="0"/>
                <a:cs typeface="Calibri" panose="020F0502020204030204" pitchFamily="34" charset="0"/>
              </a:rPr>
              <a:t>Employees can contribute to a Supplemental Retirement Plan </a:t>
            </a:r>
            <a:r>
              <a:rPr lang="en-US" sz="2000" dirty="0" smtClean="0">
                <a:latin typeface="Calibri" panose="020F0502020204030204" pitchFamily="34" charset="0"/>
                <a:cs typeface="Calibri" panose="020F0502020204030204" pitchFamily="34" charset="0"/>
              </a:rPr>
              <a:t>through Empower</a:t>
            </a:r>
            <a:endParaRPr lang="en-US" sz="2000" dirty="0">
              <a:latin typeface="Calibri" panose="020F0502020204030204" pitchFamily="34" charset="0"/>
              <a:cs typeface="Calibri" panose="020F0502020204030204" pitchFamily="34" charset="0"/>
            </a:endParaRPr>
          </a:p>
          <a:p>
            <a:pPr marL="0" indent="0">
              <a:buNone/>
              <a:defRPr/>
            </a:pPr>
            <a:r>
              <a:rPr lang="en-US" sz="2400" b="1" dirty="0" smtClean="0">
                <a:latin typeface="Calibri" panose="020F0502020204030204" pitchFamily="34" charset="0"/>
                <a:cs typeface="Calibri" panose="020F0502020204030204" pitchFamily="34" charset="0"/>
              </a:rPr>
              <a:t>FICA/Medicare/Social Security </a:t>
            </a:r>
            <a:r>
              <a:rPr lang="en-US" sz="2400" dirty="0" smtClean="0">
                <a:latin typeface="Calibri" panose="020F0502020204030204" pitchFamily="34" charset="0"/>
                <a:cs typeface="Calibri" panose="020F0502020204030204" pitchFamily="34" charset="0"/>
              </a:rPr>
              <a:t> </a:t>
            </a:r>
            <a:endParaRPr lang="en-US" sz="2400" dirty="0">
              <a:latin typeface="Calibri" panose="020F0502020204030204" pitchFamily="34" charset="0"/>
              <a:cs typeface="Calibri" panose="020F0502020204030204" pitchFamily="34" charset="0"/>
            </a:endParaRPr>
          </a:p>
          <a:p>
            <a:pPr marL="0" indent="0">
              <a:buNone/>
              <a:defRPr/>
            </a:pPr>
            <a:r>
              <a:rPr lang="en-US" sz="2000" dirty="0">
                <a:latin typeface="Calibri" panose="020F0502020204030204" pitchFamily="34" charset="0"/>
                <a:cs typeface="Calibri" panose="020F0502020204030204" pitchFamily="34" charset="0"/>
              </a:rPr>
              <a:t>	</a:t>
            </a:r>
            <a:r>
              <a:rPr lang="en-US" sz="2000" dirty="0" smtClean="0">
                <a:latin typeface="Calibri" panose="020F0502020204030204" pitchFamily="34" charset="0"/>
                <a:cs typeface="Calibri" panose="020F0502020204030204" pitchFamily="34" charset="0"/>
              </a:rPr>
              <a:t>•  7.65% </a:t>
            </a:r>
            <a:r>
              <a:rPr lang="en-US" sz="2000" dirty="0">
                <a:latin typeface="Calibri" panose="020F0502020204030204" pitchFamily="34" charset="0"/>
                <a:cs typeface="Calibri" panose="020F0502020204030204" pitchFamily="34" charset="0"/>
              </a:rPr>
              <a:t>of </a:t>
            </a:r>
            <a:r>
              <a:rPr lang="en-US" sz="2000" dirty="0" smtClean="0">
                <a:latin typeface="Calibri" panose="020F0502020204030204" pitchFamily="34" charset="0"/>
                <a:cs typeface="Calibri" panose="020F0502020204030204" pitchFamily="34" charset="0"/>
              </a:rPr>
              <a:t>earnings</a:t>
            </a:r>
          </a:p>
          <a:p>
            <a:pPr marL="0" indent="0">
              <a:buNone/>
              <a:defRPr/>
            </a:pPr>
            <a:endParaRPr lang="en-US" sz="2000" dirty="0">
              <a:latin typeface="Calibri" panose="020F0502020204030204" pitchFamily="34" charset="0"/>
              <a:cs typeface="Calibri" panose="020F0502020204030204" pitchFamily="34" charset="0"/>
            </a:endParaRPr>
          </a:p>
          <a:p>
            <a:pPr lvl="2">
              <a:defRPr/>
            </a:pPr>
            <a:endParaRPr lang="en-US" sz="1800" dirty="0" smtClean="0">
              <a:cs typeface="Arial" pitchFamily="34" charset="0"/>
            </a:endParaRPr>
          </a:p>
        </p:txBody>
      </p:sp>
      <p:sp>
        <p:nvSpPr>
          <p:cNvPr id="4" name="Title 1"/>
          <p:cNvSpPr txBox="1">
            <a:spLocks/>
          </p:cNvSpPr>
          <p:nvPr/>
        </p:nvSpPr>
        <p:spPr>
          <a:xfrm>
            <a:off x="628650" y="771600"/>
            <a:ext cx="7886700" cy="470895"/>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Calibri" charset="0"/>
                <a:ea typeface="Calibri" charset="0"/>
                <a:cs typeface="Calibri" charset="0"/>
              </a:defRPr>
            </a:lvl1pPr>
          </a:lstStyle>
          <a:p>
            <a:pPr algn="ctr"/>
            <a:r>
              <a:rPr lang="en-US" sz="2000" spc="600" dirty="0" smtClean="0"/>
              <a:t>2022 BENEFITS</a:t>
            </a:r>
            <a:endParaRPr lang="en-US" sz="2000" spc="600" dirty="0"/>
          </a:p>
        </p:txBody>
      </p:sp>
      <p:sp>
        <p:nvSpPr>
          <p:cNvPr id="5" name="Title 1"/>
          <p:cNvSpPr txBox="1">
            <a:spLocks/>
          </p:cNvSpPr>
          <p:nvPr/>
        </p:nvSpPr>
        <p:spPr>
          <a:xfrm>
            <a:off x="628650" y="2396592"/>
            <a:ext cx="7886700" cy="683960"/>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Calibri" charset="0"/>
                <a:ea typeface="Calibri" charset="0"/>
                <a:cs typeface="Calibri" charset="0"/>
              </a:defRPr>
            </a:lvl1pPr>
          </a:lstStyle>
          <a:p>
            <a:pPr algn="ctr"/>
            <a:r>
              <a:rPr lang="en-US" sz="4800" b="1" dirty="0" smtClean="0">
                <a:solidFill>
                  <a:srgbClr val="367BBA"/>
                </a:solidFill>
              </a:rPr>
              <a:t>RETIREMENT</a:t>
            </a:r>
            <a:endParaRPr lang="en-US" sz="4800" dirty="0">
              <a:solidFill>
                <a:srgbClr val="367BBA"/>
              </a:solidFill>
            </a:endParaRPr>
          </a:p>
        </p:txBody>
      </p:sp>
      <p:grpSp>
        <p:nvGrpSpPr>
          <p:cNvPr id="6" name="Group 5"/>
          <p:cNvGrpSpPr/>
          <p:nvPr/>
        </p:nvGrpSpPr>
        <p:grpSpPr>
          <a:xfrm>
            <a:off x="6732270" y="2355894"/>
            <a:ext cx="1783080" cy="1783080"/>
            <a:chOff x="1647063" y="949172"/>
            <a:chExt cx="1783080" cy="1783080"/>
          </a:xfrm>
        </p:grpSpPr>
        <p:sp>
          <p:nvSpPr>
            <p:cNvPr id="7" name="Oval 6"/>
            <p:cNvSpPr/>
            <p:nvPr/>
          </p:nvSpPr>
          <p:spPr>
            <a:xfrm>
              <a:off x="1647063" y="949172"/>
              <a:ext cx="1783080" cy="1783080"/>
            </a:xfrm>
            <a:prstGeom prst="ellipse">
              <a:avLst/>
            </a:prstGeom>
            <a:solidFill>
              <a:srgbClr val="FEDD28">
                <a:alpha val="60000"/>
              </a:srgbClr>
            </a:solidFill>
            <a:ln>
              <a:noFill/>
            </a:ln>
            <a:effectLst>
              <a:softEdge rad="0"/>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72971" y="1060704"/>
              <a:ext cx="1639824" cy="1350264"/>
            </a:xfrm>
            <a:prstGeom prst="rect">
              <a:avLst/>
            </a:prstGeom>
          </p:spPr>
        </p:pic>
      </p:grpSp>
    </p:spTree>
    <p:extLst>
      <p:ext uri="{BB962C8B-B14F-4D97-AF65-F5344CB8AC3E}">
        <p14:creationId xmlns:p14="http://schemas.microsoft.com/office/powerpoint/2010/main" val="51863161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7300" y="274637"/>
            <a:ext cx="7886700" cy="1325563"/>
          </a:xfrm>
        </p:spPr>
        <p:txBody>
          <a:bodyPr numCol="1">
            <a:normAutofit/>
          </a:bodyPr>
          <a:lstStyle/>
          <a:p>
            <a:r>
              <a:rPr lang="en-US" sz="4000" b="1" dirty="0"/>
              <a:t>State Health Benefit Plan Options</a:t>
            </a:r>
          </a:p>
        </p:txBody>
      </p:sp>
      <p:sp>
        <p:nvSpPr>
          <p:cNvPr id="5" name="TextBox 4"/>
          <p:cNvSpPr txBox="1"/>
          <p:nvPr/>
        </p:nvSpPr>
        <p:spPr>
          <a:xfrm>
            <a:off x="1135888" y="6096008"/>
            <a:ext cx="7563612" cy="369275"/>
          </a:xfrm>
          <a:prstGeom prst="rect">
            <a:avLst/>
          </a:prstGeom>
          <a:noFill/>
        </p:spPr>
        <p:txBody>
          <a:bodyPr wrap="square" lIns="91380" tIns="45692" rIns="91380" bIns="45692" numCol="1" rtlCol="0">
            <a:spAutoFit/>
          </a:bodyPr>
          <a:lstStyle/>
          <a:p>
            <a:pPr algn="ctr"/>
            <a:r>
              <a:rPr lang="en-US" b="1" dirty="0">
                <a:solidFill>
                  <a:srgbClr val="BF2E1A"/>
                </a:solidFill>
                <a:hlinkClick r:id="rId3"/>
              </a:rPr>
              <a:t>www.myshbpga.adp.com</a:t>
            </a:r>
            <a:r>
              <a:rPr lang="en-US" b="1" dirty="0">
                <a:solidFill>
                  <a:srgbClr val="BF2E1A"/>
                </a:solidFill>
              </a:rPr>
              <a:t> or </a:t>
            </a:r>
            <a:r>
              <a:rPr lang="en-US" b="1" dirty="0">
                <a:solidFill>
                  <a:srgbClr val="BF2E1A"/>
                </a:solidFill>
                <a:hlinkClick r:id="rId4"/>
              </a:rPr>
              <a:t>www.dch.ga.gov/shbp</a:t>
            </a:r>
            <a:r>
              <a:rPr lang="en-US" b="1" dirty="0">
                <a:solidFill>
                  <a:srgbClr val="BF2E1A"/>
                </a:solidFill>
              </a:rPr>
              <a:t> </a:t>
            </a:r>
            <a:endParaRPr lang="en-US" dirty="0">
              <a:solidFill>
                <a:srgbClr val="BF2E1A"/>
              </a:solidFill>
            </a:endParaRPr>
          </a:p>
        </p:txBody>
      </p:sp>
      <p:pic>
        <p:nvPicPr>
          <p:cNvPr id="6" name="Content Placeholder 5"/>
          <p:cNvPicPr>
            <a:picLocks noGrp="1" noChangeAspect="1" noChangeArrowheads="1"/>
          </p:cNvPicPr>
          <p:nvPr>
            <p:ph idx="1"/>
          </p:nvPr>
        </p:nvPicPr>
        <p:blipFill rotWithShape="1">
          <a:blip r:embed="rId5" cstate="print">
            <a:extLst>
              <a:ext uri="{28A0092B-C50C-407E-A947-70E740481C1C}">
                <a14:useLocalDpi xmlns:a14="http://schemas.microsoft.com/office/drawing/2010/main" val="0"/>
              </a:ext>
            </a:extLst>
          </a:blip>
          <a:srcRect l="4374" t="31651" r="6696" b="9131"/>
          <a:stretch/>
        </p:blipFill>
        <p:spPr>
          <a:xfrm>
            <a:off x="147504" y="1179872"/>
            <a:ext cx="8819535" cy="49970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4837586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5770" y="810594"/>
            <a:ext cx="7886700" cy="1325563"/>
          </a:xfrm>
        </p:spPr>
        <p:txBody>
          <a:bodyPr numCol="1">
            <a:normAutofit/>
          </a:bodyPr>
          <a:lstStyle/>
          <a:p>
            <a:pPr algn="ctr"/>
            <a:r>
              <a:rPr lang="en-US" sz="4000" b="1" dirty="0"/>
              <a:t>Medical: State Health Benefit Plan </a:t>
            </a:r>
            <a:endParaRPr lang="en-US" sz="4000" dirty="0"/>
          </a:p>
        </p:txBody>
      </p:sp>
      <p:sp>
        <p:nvSpPr>
          <p:cNvPr id="3" name="Content Placeholder 2"/>
          <p:cNvSpPr>
            <a:spLocks noGrp="1"/>
          </p:cNvSpPr>
          <p:nvPr>
            <p:ph sz="half" idx="1"/>
          </p:nvPr>
        </p:nvSpPr>
        <p:spPr>
          <a:xfrm>
            <a:off x="245643" y="1845429"/>
            <a:ext cx="2532058" cy="865939"/>
          </a:xfrm>
        </p:spPr>
        <p:txBody>
          <a:bodyPr numCol="1">
            <a:noAutofit/>
          </a:bodyPr>
          <a:lstStyle/>
          <a:p>
            <a:pPr marL="0" indent="0" algn="ctr">
              <a:buNone/>
            </a:pPr>
            <a:r>
              <a:rPr lang="en-US" sz="7200" b="1" dirty="0">
                <a:solidFill>
                  <a:srgbClr val="BF2E1A"/>
                </a:solidFill>
                <a:latin typeface="Calibri" charset="0"/>
                <a:ea typeface="Calibri" charset="0"/>
                <a:cs typeface="Calibri" charset="0"/>
              </a:rPr>
              <a:t>HRA</a:t>
            </a:r>
          </a:p>
        </p:txBody>
      </p:sp>
      <p:sp>
        <p:nvSpPr>
          <p:cNvPr id="4" name="Content Placeholder 3"/>
          <p:cNvSpPr>
            <a:spLocks noGrp="1"/>
          </p:cNvSpPr>
          <p:nvPr>
            <p:ph sz="half" idx="2"/>
          </p:nvPr>
        </p:nvSpPr>
        <p:spPr>
          <a:xfrm>
            <a:off x="2912223" y="1845433"/>
            <a:ext cx="2776451" cy="914450"/>
          </a:xfrm>
        </p:spPr>
        <p:txBody>
          <a:bodyPr numCol="1">
            <a:noAutofit/>
          </a:bodyPr>
          <a:lstStyle/>
          <a:p>
            <a:pPr marL="0" indent="0" algn="ctr">
              <a:buNone/>
            </a:pPr>
            <a:r>
              <a:rPr lang="en-US" sz="6600" b="1" dirty="0">
                <a:solidFill>
                  <a:srgbClr val="BF2E1A"/>
                </a:solidFill>
                <a:latin typeface="Calibri" charset="0"/>
                <a:cs typeface="Calibri" charset="0"/>
              </a:rPr>
              <a:t>HMO</a:t>
            </a:r>
            <a:endParaRPr lang="en-US" sz="1200" dirty="0"/>
          </a:p>
        </p:txBody>
      </p:sp>
      <p:sp>
        <p:nvSpPr>
          <p:cNvPr id="5" name="TextBox 4"/>
          <p:cNvSpPr txBox="1"/>
          <p:nvPr/>
        </p:nvSpPr>
        <p:spPr>
          <a:xfrm>
            <a:off x="220287" y="2762703"/>
            <a:ext cx="2898648" cy="646274"/>
          </a:xfrm>
          <a:prstGeom prst="rect">
            <a:avLst/>
          </a:prstGeom>
          <a:noFill/>
        </p:spPr>
        <p:txBody>
          <a:bodyPr wrap="square" lIns="91380" tIns="45692" rIns="91380" bIns="45692" numCol="1" rtlCol="0">
            <a:spAutoFit/>
          </a:bodyPr>
          <a:lstStyle/>
          <a:p>
            <a:pPr algn="ctr"/>
            <a:r>
              <a:rPr lang="en-US" b="1" dirty="0">
                <a:solidFill>
                  <a:prstClr val="black"/>
                </a:solidFill>
                <a:latin typeface="Calibri" panose="020F0502020204030204" pitchFamily="34" charset="0"/>
                <a:cs typeface="Calibri" panose="020F0502020204030204" pitchFamily="34" charset="0"/>
              </a:rPr>
              <a:t>Health Reimbursement Account</a:t>
            </a:r>
          </a:p>
        </p:txBody>
      </p:sp>
      <p:sp>
        <p:nvSpPr>
          <p:cNvPr id="6" name="TextBox 5"/>
          <p:cNvSpPr txBox="1"/>
          <p:nvPr/>
        </p:nvSpPr>
        <p:spPr>
          <a:xfrm>
            <a:off x="2996739" y="2762523"/>
            <a:ext cx="2691935" cy="646274"/>
          </a:xfrm>
          <a:prstGeom prst="rect">
            <a:avLst/>
          </a:prstGeom>
          <a:noFill/>
        </p:spPr>
        <p:txBody>
          <a:bodyPr wrap="square" lIns="91380" tIns="45692" rIns="91380" bIns="45692" numCol="1" rtlCol="0">
            <a:spAutoFit/>
          </a:bodyPr>
          <a:lstStyle/>
          <a:p>
            <a:pPr algn="ctr"/>
            <a:r>
              <a:rPr lang="en-US" b="1" dirty="0">
                <a:solidFill>
                  <a:prstClr val="black"/>
                </a:solidFill>
                <a:latin typeface="Calibri" panose="020F0502020204030204" pitchFamily="34" charset="0"/>
                <a:cs typeface="Calibri" panose="020F0502020204030204" pitchFamily="34" charset="0"/>
              </a:rPr>
              <a:t>Health Maintenance Organization</a:t>
            </a: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92899" y="636451"/>
            <a:ext cx="1279144" cy="1472954"/>
          </a:xfrm>
          <a:prstGeom prst="rect">
            <a:avLst/>
          </a:prstGeom>
        </p:spPr>
      </p:pic>
      <p:sp>
        <p:nvSpPr>
          <p:cNvPr id="10" name="Content Placeholder 3"/>
          <p:cNvSpPr txBox="1">
            <a:spLocks/>
          </p:cNvSpPr>
          <p:nvPr/>
        </p:nvSpPr>
        <p:spPr>
          <a:xfrm>
            <a:off x="5556021" y="1867712"/>
            <a:ext cx="2776451" cy="894804"/>
          </a:xfrm>
          <a:prstGeom prst="rect">
            <a:avLst/>
          </a:prstGeom>
        </p:spPr>
        <p:txBody>
          <a:bodyPr vert="horz" lIns="91380" tIns="45692" rIns="91380" bIns="45692" numCol="1" rtlCol="0">
            <a:noAutofit/>
          </a:bodyPr>
          <a:lstStyle>
            <a:lvl1pPr marL="171450" indent="-171450" algn="l" defTabSz="685800" rtl="0" eaLnBrk="1" latinLnBrk="0" hangingPunct="1">
              <a:lnSpc>
                <a:spcPct val="90000"/>
              </a:lnSpc>
              <a:spcBef>
                <a:spcPts val="750"/>
              </a:spcBef>
              <a:buFont typeface="Arial"/>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pPr marL="0" indent="0" algn="ctr">
              <a:buNone/>
            </a:pPr>
            <a:r>
              <a:rPr lang="en-US" sz="6600" b="1" dirty="0">
                <a:solidFill>
                  <a:srgbClr val="BF2E1A"/>
                </a:solidFill>
                <a:latin typeface="Calibri" charset="0"/>
                <a:cs typeface="Calibri" charset="0"/>
              </a:rPr>
              <a:t>HDHP</a:t>
            </a:r>
            <a:endParaRPr lang="en-US" sz="1200" dirty="0">
              <a:solidFill>
                <a:prstClr val="black"/>
              </a:solidFill>
            </a:endParaRPr>
          </a:p>
        </p:txBody>
      </p:sp>
      <p:sp>
        <p:nvSpPr>
          <p:cNvPr id="11" name="TextBox 10"/>
          <p:cNvSpPr txBox="1"/>
          <p:nvPr/>
        </p:nvSpPr>
        <p:spPr>
          <a:xfrm>
            <a:off x="5598276" y="2776304"/>
            <a:ext cx="2691935" cy="646274"/>
          </a:xfrm>
          <a:prstGeom prst="rect">
            <a:avLst/>
          </a:prstGeom>
          <a:noFill/>
        </p:spPr>
        <p:txBody>
          <a:bodyPr wrap="square" lIns="91380" tIns="45692" rIns="91380" bIns="45692" numCol="1" rtlCol="0">
            <a:spAutoFit/>
          </a:bodyPr>
          <a:lstStyle/>
          <a:p>
            <a:pPr algn="ctr"/>
            <a:r>
              <a:rPr lang="en-US" b="1" dirty="0">
                <a:solidFill>
                  <a:prstClr val="black"/>
                </a:solidFill>
                <a:latin typeface="Calibri" panose="020F0502020204030204" pitchFamily="34" charset="0"/>
                <a:cs typeface="Calibri" panose="020F0502020204030204" pitchFamily="34" charset="0"/>
              </a:rPr>
              <a:t>High Deductible Plan Health Plan</a:t>
            </a:r>
          </a:p>
        </p:txBody>
      </p:sp>
      <p:sp>
        <p:nvSpPr>
          <p:cNvPr id="12" name="Title 1"/>
          <p:cNvSpPr txBox="1">
            <a:spLocks/>
          </p:cNvSpPr>
          <p:nvPr/>
        </p:nvSpPr>
        <p:spPr>
          <a:xfrm>
            <a:off x="647146" y="3423548"/>
            <a:ext cx="2044931" cy="2910750"/>
          </a:xfrm>
          <a:prstGeom prst="rect">
            <a:avLst/>
          </a:prstGeom>
        </p:spPr>
        <p:txBody>
          <a:bodyPr vert="horz" lIns="91380" tIns="45692" rIns="91380" bIns="45692" numCol="1" rtlCol="0" anchor="ctr">
            <a:normAutofit fontScale="70000" lnSpcReduction="20000"/>
          </a:bodyPr>
          <a:lstStyle>
            <a:lvl1pPr algn="l" defTabSz="685800" rtl="0" eaLnBrk="1" latinLnBrk="0" hangingPunct="1">
              <a:lnSpc>
                <a:spcPct val="90000"/>
              </a:lnSpc>
              <a:spcBef>
                <a:spcPct val="0"/>
              </a:spcBef>
              <a:buNone/>
              <a:defRPr sz="3300" kern="1200">
                <a:solidFill>
                  <a:schemeClr val="tx1"/>
                </a:solidFill>
                <a:latin typeface="Calibri" charset="0"/>
                <a:ea typeface="Calibri" charset="0"/>
                <a:cs typeface="Calibri" charset="0"/>
              </a:defRPr>
            </a:lvl1pPr>
          </a:lstStyle>
          <a:p>
            <a:pPr algn="ctr"/>
            <a:r>
              <a:rPr lang="en-US" sz="2800" b="1" dirty="0">
                <a:solidFill>
                  <a:srgbClr val="367BBA"/>
                </a:solidFill>
              </a:rPr>
              <a:t>No Copays</a:t>
            </a:r>
            <a:br>
              <a:rPr lang="en-US" sz="2800" b="1" dirty="0">
                <a:solidFill>
                  <a:srgbClr val="367BBA"/>
                </a:solidFill>
              </a:rPr>
            </a:br>
            <a:endParaRPr lang="en-US" sz="2800" b="1" dirty="0">
              <a:solidFill>
                <a:srgbClr val="367BBA"/>
              </a:solidFill>
            </a:endParaRPr>
          </a:p>
          <a:p>
            <a:pPr algn="ctr"/>
            <a:r>
              <a:rPr lang="en-US" sz="2800" b="1" dirty="0">
                <a:solidFill>
                  <a:srgbClr val="367BBA"/>
                </a:solidFill>
              </a:rPr>
              <a:t>SHBP gives HRA Credits </a:t>
            </a:r>
            <a:br>
              <a:rPr lang="en-US" sz="2800" b="1" dirty="0">
                <a:solidFill>
                  <a:srgbClr val="367BBA"/>
                </a:solidFill>
              </a:rPr>
            </a:br>
            <a:endParaRPr lang="en-US" sz="2800" b="1" dirty="0">
              <a:solidFill>
                <a:srgbClr val="367BBA"/>
              </a:solidFill>
            </a:endParaRPr>
          </a:p>
          <a:p>
            <a:pPr algn="ctr"/>
            <a:r>
              <a:rPr lang="en-US" sz="2800" b="1" dirty="0">
                <a:solidFill>
                  <a:srgbClr val="367BBA"/>
                </a:solidFill>
              </a:rPr>
              <a:t>Deductible </a:t>
            </a:r>
          </a:p>
          <a:p>
            <a:pPr algn="ctr"/>
            <a:endParaRPr lang="en-US" sz="2800" b="1" dirty="0">
              <a:solidFill>
                <a:srgbClr val="367BBA"/>
              </a:solidFill>
            </a:endParaRPr>
          </a:p>
          <a:p>
            <a:pPr algn="ctr"/>
            <a:r>
              <a:rPr lang="en-US" sz="2800" b="1" dirty="0">
                <a:solidFill>
                  <a:srgbClr val="367BBA"/>
                </a:solidFill>
              </a:rPr>
              <a:t>Then share expenses to out of pocket </a:t>
            </a:r>
            <a:r>
              <a:rPr lang="en-US" sz="2800" b="1" dirty="0" smtClean="0">
                <a:solidFill>
                  <a:srgbClr val="367BBA"/>
                </a:solidFill>
              </a:rPr>
              <a:t>max</a:t>
            </a:r>
          </a:p>
          <a:p>
            <a:pPr algn="ctr"/>
            <a:endParaRPr lang="en-US" sz="2800" b="1" dirty="0" smtClean="0">
              <a:solidFill>
                <a:srgbClr val="367BBA"/>
              </a:solidFill>
            </a:endParaRPr>
          </a:p>
          <a:p>
            <a:pPr algn="ctr"/>
            <a:r>
              <a:rPr lang="en-US" sz="2800" b="1" dirty="0" smtClean="0">
                <a:solidFill>
                  <a:srgbClr val="367BBA"/>
                </a:solidFill>
              </a:rPr>
              <a:t>In / Out of Network</a:t>
            </a:r>
            <a:endParaRPr lang="en-US" sz="2800" b="1" dirty="0">
              <a:solidFill>
                <a:srgbClr val="367BBA"/>
              </a:solidFill>
            </a:endParaRPr>
          </a:p>
        </p:txBody>
      </p:sp>
      <p:sp>
        <p:nvSpPr>
          <p:cNvPr id="13" name="Title 1"/>
          <p:cNvSpPr txBox="1">
            <a:spLocks/>
          </p:cNvSpPr>
          <p:nvPr/>
        </p:nvSpPr>
        <p:spPr>
          <a:xfrm>
            <a:off x="3261359" y="3465940"/>
            <a:ext cx="2044931" cy="2910750"/>
          </a:xfrm>
          <a:prstGeom prst="rect">
            <a:avLst/>
          </a:prstGeom>
        </p:spPr>
        <p:txBody>
          <a:bodyPr vert="horz" lIns="91380" tIns="45692" rIns="91380" bIns="45692" numCol="1" rtlCol="0" anchor="ctr">
            <a:normAutofit fontScale="77500" lnSpcReduction="20000"/>
          </a:bodyPr>
          <a:lstStyle>
            <a:lvl1pPr algn="l" defTabSz="685800" rtl="0" eaLnBrk="1" latinLnBrk="0" hangingPunct="1">
              <a:lnSpc>
                <a:spcPct val="90000"/>
              </a:lnSpc>
              <a:spcBef>
                <a:spcPct val="0"/>
              </a:spcBef>
              <a:buNone/>
              <a:defRPr sz="3300" kern="1200">
                <a:solidFill>
                  <a:schemeClr val="tx1"/>
                </a:solidFill>
                <a:latin typeface="Calibri" charset="0"/>
                <a:ea typeface="Calibri" charset="0"/>
                <a:cs typeface="Calibri" charset="0"/>
              </a:defRPr>
            </a:lvl1pPr>
          </a:lstStyle>
          <a:p>
            <a:pPr algn="ctr"/>
            <a:r>
              <a:rPr lang="en-US" sz="2800" b="1" dirty="0">
                <a:solidFill>
                  <a:srgbClr val="367BBA"/>
                </a:solidFill>
              </a:rPr>
              <a:t>Copays</a:t>
            </a:r>
            <a:br>
              <a:rPr lang="en-US" sz="2800" b="1" dirty="0">
                <a:solidFill>
                  <a:srgbClr val="367BBA"/>
                </a:solidFill>
              </a:rPr>
            </a:br>
            <a:endParaRPr lang="en-US" sz="2800" b="1" dirty="0">
              <a:solidFill>
                <a:srgbClr val="367BBA"/>
              </a:solidFill>
            </a:endParaRPr>
          </a:p>
          <a:p>
            <a:pPr algn="ctr"/>
            <a:r>
              <a:rPr lang="en-US" sz="2800" b="1" dirty="0">
                <a:solidFill>
                  <a:srgbClr val="367BBA"/>
                </a:solidFill>
              </a:rPr>
              <a:t>No Credits </a:t>
            </a:r>
            <a:br>
              <a:rPr lang="en-US" sz="2800" b="1" dirty="0">
                <a:solidFill>
                  <a:srgbClr val="367BBA"/>
                </a:solidFill>
              </a:rPr>
            </a:br>
            <a:endParaRPr lang="en-US" sz="2800" b="1" dirty="0">
              <a:solidFill>
                <a:srgbClr val="367BBA"/>
              </a:solidFill>
            </a:endParaRPr>
          </a:p>
          <a:p>
            <a:pPr algn="ctr"/>
            <a:r>
              <a:rPr lang="en-US" sz="2800" b="1" dirty="0">
                <a:solidFill>
                  <a:srgbClr val="367BBA"/>
                </a:solidFill>
              </a:rPr>
              <a:t>Deductible </a:t>
            </a:r>
          </a:p>
          <a:p>
            <a:pPr algn="ctr"/>
            <a:endParaRPr lang="en-US" sz="2800" b="1" dirty="0">
              <a:solidFill>
                <a:srgbClr val="367BBA"/>
              </a:solidFill>
            </a:endParaRPr>
          </a:p>
          <a:p>
            <a:pPr algn="ctr"/>
            <a:r>
              <a:rPr lang="en-US" sz="2800" b="1" dirty="0">
                <a:solidFill>
                  <a:srgbClr val="367BBA"/>
                </a:solidFill>
              </a:rPr>
              <a:t>Then share expenses to out of pocket </a:t>
            </a:r>
            <a:r>
              <a:rPr lang="en-US" sz="2800" b="1" dirty="0" smtClean="0">
                <a:solidFill>
                  <a:srgbClr val="367BBA"/>
                </a:solidFill>
              </a:rPr>
              <a:t>max</a:t>
            </a:r>
          </a:p>
          <a:p>
            <a:pPr algn="ctr"/>
            <a:endParaRPr lang="en-US" sz="2800" b="1" dirty="0">
              <a:solidFill>
                <a:srgbClr val="367BBA"/>
              </a:solidFill>
            </a:endParaRPr>
          </a:p>
          <a:p>
            <a:pPr algn="ctr"/>
            <a:r>
              <a:rPr lang="en-US" sz="2800" b="1" dirty="0" smtClean="0">
                <a:solidFill>
                  <a:srgbClr val="367BBA"/>
                </a:solidFill>
              </a:rPr>
              <a:t>In Network only</a:t>
            </a:r>
            <a:endParaRPr lang="en-US" sz="2800" b="1" dirty="0">
              <a:solidFill>
                <a:srgbClr val="367BBA"/>
              </a:solidFill>
            </a:endParaRPr>
          </a:p>
        </p:txBody>
      </p:sp>
      <p:sp>
        <p:nvSpPr>
          <p:cNvPr id="14" name="Title 1"/>
          <p:cNvSpPr txBox="1">
            <a:spLocks/>
          </p:cNvSpPr>
          <p:nvPr/>
        </p:nvSpPr>
        <p:spPr>
          <a:xfrm>
            <a:off x="5921778" y="3452913"/>
            <a:ext cx="2044931" cy="2910750"/>
          </a:xfrm>
          <a:prstGeom prst="rect">
            <a:avLst/>
          </a:prstGeom>
        </p:spPr>
        <p:txBody>
          <a:bodyPr vert="horz" lIns="91380" tIns="45692" rIns="91380" bIns="45692" numCol="1" rtlCol="0" anchor="ctr">
            <a:noAutofit/>
          </a:bodyPr>
          <a:lstStyle>
            <a:lvl1pPr algn="l" defTabSz="685800" rtl="0" eaLnBrk="1" latinLnBrk="0" hangingPunct="1">
              <a:lnSpc>
                <a:spcPct val="90000"/>
              </a:lnSpc>
              <a:spcBef>
                <a:spcPct val="0"/>
              </a:spcBef>
              <a:buNone/>
              <a:defRPr sz="3300" kern="1200">
                <a:solidFill>
                  <a:schemeClr val="tx1"/>
                </a:solidFill>
                <a:latin typeface="Calibri" charset="0"/>
                <a:ea typeface="Calibri" charset="0"/>
                <a:cs typeface="Calibri" charset="0"/>
              </a:defRPr>
            </a:lvl1pPr>
          </a:lstStyle>
          <a:p>
            <a:pPr algn="ctr"/>
            <a:r>
              <a:rPr lang="en-US" sz="2200" b="1" dirty="0">
                <a:solidFill>
                  <a:srgbClr val="367BBA"/>
                </a:solidFill>
              </a:rPr>
              <a:t>No Copays</a:t>
            </a:r>
            <a:br>
              <a:rPr lang="en-US" sz="2200" b="1" dirty="0">
                <a:solidFill>
                  <a:srgbClr val="367BBA"/>
                </a:solidFill>
              </a:rPr>
            </a:br>
            <a:r>
              <a:rPr lang="en-US" sz="2200" b="1" dirty="0">
                <a:solidFill>
                  <a:srgbClr val="367BBA"/>
                </a:solidFill>
              </a:rPr>
              <a:t>No Credits </a:t>
            </a:r>
          </a:p>
          <a:p>
            <a:pPr algn="ctr"/>
            <a:endParaRPr lang="en-US" sz="2200" b="1" dirty="0">
              <a:solidFill>
                <a:srgbClr val="367BBA"/>
              </a:solidFill>
            </a:endParaRPr>
          </a:p>
          <a:p>
            <a:pPr algn="ctr"/>
            <a:r>
              <a:rPr lang="en-US" sz="2200" b="1" dirty="0">
                <a:solidFill>
                  <a:srgbClr val="367BBA"/>
                </a:solidFill>
              </a:rPr>
              <a:t>Full Deductible </a:t>
            </a:r>
          </a:p>
          <a:p>
            <a:pPr algn="ctr"/>
            <a:endParaRPr lang="en-US" sz="2200" b="1" dirty="0">
              <a:solidFill>
                <a:srgbClr val="367BBA"/>
              </a:solidFill>
            </a:endParaRPr>
          </a:p>
          <a:p>
            <a:pPr algn="ctr"/>
            <a:r>
              <a:rPr lang="en-US" sz="2200" b="1" dirty="0">
                <a:solidFill>
                  <a:srgbClr val="367BBA"/>
                </a:solidFill>
              </a:rPr>
              <a:t>Then share expenses to out of pocket max</a:t>
            </a:r>
          </a:p>
        </p:txBody>
      </p:sp>
      <p:sp>
        <p:nvSpPr>
          <p:cNvPr id="17" name="Title 1"/>
          <p:cNvSpPr txBox="1">
            <a:spLocks/>
          </p:cNvSpPr>
          <p:nvPr/>
        </p:nvSpPr>
        <p:spPr>
          <a:xfrm>
            <a:off x="628650" y="771608"/>
            <a:ext cx="7886700" cy="470895"/>
          </a:xfrm>
          <a:prstGeom prst="rect">
            <a:avLst/>
          </a:prstGeom>
        </p:spPr>
        <p:txBody>
          <a:bodyPr vert="horz" lIns="91380" tIns="45692" rIns="91380" bIns="45692" numCol="1" rtlCol="0" anchor="ctr">
            <a:normAutofit/>
          </a:bodyPr>
          <a:lstStyle>
            <a:lvl1pPr algn="l" defTabSz="685800" rtl="0" eaLnBrk="1" latinLnBrk="0" hangingPunct="1">
              <a:lnSpc>
                <a:spcPct val="90000"/>
              </a:lnSpc>
              <a:spcBef>
                <a:spcPct val="0"/>
              </a:spcBef>
              <a:buNone/>
              <a:defRPr sz="3300" kern="1200">
                <a:solidFill>
                  <a:schemeClr val="tx1"/>
                </a:solidFill>
                <a:latin typeface="Calibri" charset="0"/>
                <a:ea typeface="Calibri" charset="0"/>
                <a:cs typeface="Calibri" charset="0"/>
              </a:defRPr>
            </a:lvl1pPr>
          </a:lstStyle>
          <a:p>
            <a:pPr algn="ctr"/>
            <a:r>
              <a:rPr lang="en-US" sz="2000" spc="600" dirty="0" smtClean="0">
                <a:solidFill>
                  <a:prstClr val="black"/>
                </a:solidFill>
              </a:rPr>
              <a:t>2022 </a:t>
            </a:r>
            <a:r>
              <a:rPr lang="en-US" sz="2000" spc="600" dirty="0">
                <a:solidFill>
                  <a:prstClr val="black"/>
                </a:solidFill>
              </a:rPr>
              <a:t>BENEFITS</a:t>
            </a:r>
          </a:p>
        </p:txBody>
      </p:sp>
    </p:spTree>
    <p:extLst>
      <p:ext uri="{BB962C8B-B14F-4D97-AF65-F5344CB8AC3E}">
        <p14:creationId xmlns:p14="http://schemas.microsoft.com/office/powerpoint/2010/main" val="60664929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3378604" y="1873966"/>
            <a:ext cx="2583388" cy="3008376"/>
          </a:xfrm>
          <a:prstGeom prst="rect">
            <a:avLst/>
          </a:prstGeom>
          <a:solidFill>
            <a:srgbClr val="FEDD28">
              <a:alpha val="6196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380" tIns="45692" rIns="91380" bIns="45692" numCol="1" rtlCol="0" anchor="ctr"/>
          <a:lstStyle/>
          <a:p>
            <a:pPr algn="ctr"/>
            <a:endParaRPr lang="en-US" dirty="0">
              <a:solidFill>
                <a:prstClr val="white"/>
              </a:solidFill>
            </a:endParaRPr>
          </a:p>
        </p:txBody>
      </p:sp>
      <p:sp>
        <p:nvSpPr>
          <p:cNvPr id="14" name="Rectangle 13"/>
          <p:cNvSpPr/>
          <p:nvPr/>
        </p:nvSpPr>
        <p:spPr>
          <a:xfrm>
            <a:off x="150668" y="1879092"/>
            <a:ext cx="2742161" cy="3008376"/>
          </a:xfrm>
          <a:prstGeom prst="rect">
            <a:avLst/>
          </a:prstGeom>
          <a:solidFill>
            <a:srgbClr val="FEDD28">
              <a:alpha val="6196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380" tIns="45692" rIns="91380" bIns="45692" numCol="1" rtlCol="0" anchor="ctr"/>
          <a:lstStyle/>
          <a:p>
            <a:pPr algn="ctr"/>
            <a:endParaRPr lang="en-US" dirty="0">
              <a:solidFill>
                <a:prstClr val="white"/>
              </a:solidFill>
            </a:endParaRPr>
          </a:p>
        </p:txBody>
      </p:sp>
      <p:sp>
        <p:nvSpPr>
          <p:cNvPr id="2" name="Title 1"/>
          <p:cNvSpPr>
            <a:spLocks noGrp="1"/>
          </p:cNvSpPr>
          <p:nvPr>
            <p:ph type="title"/>
          </p:nvPr>
        </p:nvSpPr>
        <p:spPr>
          <a:xfrm>
            <a:off x="690372" y="718284"/>
            <a:ext cx="7886700" cy="1325563"/>
          </a:xfrm>
        </p:spPr>
        <p:txBody>
          <a:bodyPr numCol="1">
            <a:normAutofit/>
          </a:bodyPr>
          <a:lstStyle/>
          <a:p>
            <a:pPr algn="ctr"/>
            <a:r>
              <a:rPr lang="en-US" sz="3600" b="1" dirty="0"/>
              <a:t>Providers of HRA, HMO, HDHP</a:t>
            </a:r>
          </a:p>
        </p:txBody>
      </p:sp>
      <p:sp>
        <p:nvSpPr>
          <p:cNvPr id="3" name="Content Placeholder 2"/>
          <p:cNvSpPr>
            <a:spLocks noGrp="1"/>
          </p:cNvSpPr>
          <p:nvPr>
            <p:ph idx="1"/>
          </p:nvPr>
        </p:nvSpPr>
        <p:spPr>
          <a:xfrm>
            <a:off x="150668" y="1964297"/>
            <a:ext cx="2683972" cy="676656"/>
          </a:xfrm>
        </p:spPr>
        <p:txBody>
          <a:bodyPr numCol="1">
            <a:normAutofit/>
          </a:bodyPr>
          <a:lstStyle/>
          <a:p>
            <a:pPr marL="0" indent="0" algn="ctr">
              <a:buNone/>
            </a:pPr>
            <a:r>
              <a:rPr lang="en-US" b="1" dirty="0" smtClean="0">
                <a:solidFill>
                  <a:srgbClr val="BF2E1A"/>
                </a:solidFill>
              </a:rPr>
              <a:t>HRA</a:t>
            </a:r>
          </a:p>
        </p:txBody>
      </p:sp>
      <p:sp>
        <p:nvSpPr>
          <p:cNvPr id="16" name="Content Placeholder 2"/>
          <p:cNvSpPr txBox="1">
            <a:spLocks/>
          </p:cNvSpPr>
          <p:nvPr/>
        </p:nvSpPr>
        <p:spPr>
          <a:xfrm>
            <a:off x="3576654" y="1964297"/>
            <a:ext cx="2114135" cy="676656"/>
          </a:xfrm>
          <a:prstGeom prst="rect">
            <a:avLst/>
          </a:prstGeom>
        </p:spPr>
        <p:txBody>
          <a:bodyPr vert="horz" lIns="91380" tIns="45692" rIns="91380" bIns="45692" numCol="1" rtlCol="0">
            <a:normAutofit/>
          </a:bodyPr>
          <a:lstStyle>
            <a:lvl1pPr marL="171450" indent="-171450" algn="l" defTabSz="685800" rtl="0" eaLnBrk="1" latinLnBrk="0" hangingPunct="1">
              <a:lnSpc>
                <a:spcPct val="90000"/>
              </a:lnSpc>
              <a:spcBef>
                <a:spcPts val="750"/>
              </a:spcBef>
              <a:buFont typeface="Arial"/>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pPr marL="0" indent="0" algn="ctr">
              <a:buNone/>
            </a:pPr>
            <a:r>
              <a:rPr lang="en-US" b="1" dirty="0" smtClean="0">
                <a:solidFill>
                  <a:srgbClr val="BF2E1A"/>
                </a:solidFill>
              </a:rPr>
              <a:t>HMO</a:t>
            </a:r>
          </a:p>
        </p:txBody>
      </p:sp>
      <p:sp>
        <p:nvSpPr>
          <p:cNvPr id="17" name="Rectangle 16"/>
          <p:cNvSpPr/>
          <p:nvPr/>
        </p:nvSpPr>
        <p:spPr>
          <a:xfrm>
            <a:off x="6114392" y="1873966"/>
            <a:ext cx="2583388" cy="1509314"/>
          </a:xfrm>
          <a:prstGeom prst="rect">
            <a:avLst/>
          </a:prstGeom>
          <a:solidFill>
            <a:srgbClr val="FEDD28">
              <a:alpha val="6196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380" tIns="45692" rIns="91380" bIns="45692" numCol="1" rtlCol="0" anchor="ctr"/>
          <a:lstStyle/>
          <a:p>
            <a:pPr algn="ctr"/>
            <a:endParaRPr lang="en-US" dirty="0">
              <a:solidFill>
                <a:prstClr val="white"/>
              </a:solidFill>
            </a:endParaRPr>
          </a:p>
        </p:txBody>
      </p:sp>
      <p:sp>
        <p:nvSpPr>
          <p:cNvPr id="18" name="Content Placeholder 2"/>
          <p:cNvSpPr txBox="1">
            <a:spLocks/>
          </p:cNvSpPr>
          <p:nvPr/>
        </p:nvSpPr>
        <p:spPr>
          <a:xfrm>
            <a:off x="6349018" y="1964297"/>
            <a:ext cx="2114135" cy="676656"/>
          </a:xfrm>
          <a:prstGeom prst="rect">
            <a:avLst/>
          </a:prstGeom>
        </p:spPr>
        <p:txBody>
          <a:bodyPr vert="horz" lIns="91380" tIns="45692" rIns="91380" bIns="45692" numCol="1" rtlCol="0">
            <a:normAutofit/>
          </a:bodyPr>
          <a:lstStyle>
            <a:lvl1pPr marL="171450" indent="-171450" algn="l" defTabSz="685800" rtl="0" eaLnBrk="1" latinLnBrk="0" hangingPunct="1">
              <a:lnSpc>
                <a:spcPct val="90000"/>
              </a:lnSpc>
              <a:spcBef>
                <a:spcPts val="750"/>
              </a:spcBef>
              <a:buFont typeface="Arial"/>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pPr marL="0" indent="0" algn="ctr">
              <a:buNone/>
            </a:pPr>
            <a:r>
              <a:rPr lang="en-US" b="1" dirty="0" smtClean="0">
                <a:solidFill>
                  <a:srgbClr val="BF2E1A"/>
                </a:solidFill>
              </a:rPr>
              <a:t>HDHP</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8130" y="2808730"/>
            <a:ext cx="1887237" cy="569424"/>
          </a:xfrm>
          <a:prstGeom prst="rect">
            <a:avLst/>
          </a:prstGeom>
        </p:spPr>
      </p:pic>
      <p:pic>
        <p:nvPicPr>
          <p:cNvPr id="19" name="Picture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73097" y="2400426"/>
            <a:ext cx="1594402" cy="481069"/>
          </a:xfrm>
          <a:prstGeom prst="rect">
            <a:avLst/>
          </a:prstGeom>
        </p:spPr>
      </p:pic>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28259" y="3104823"/>
            <a:ext cx="2036618" cy="556953"/>
          </a:xfrm>
          <a:prstGeom prst="rect">
            <a:avLst/>
          </a:prstGeom>
        </p:spPr>
      </p:pic>
      <p:pic>
        <p:nvPicPr>
          <p:cNvPr id="20" name="Picture 1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264430" y="3840480"/>
            <a:ext cx="964276" cy="822960"/>
          </a:xfrm>
          <a:prstGeom prst="rect">
            <a:avLst/>
          </a:prstGeom>
        </p:spPr>
      </p:pic>
      <p:pic>
        <p:nvPicPr>
          <p:cNvPr id="21" name="Picture 2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26535" y="2473055"/>
            <a:ext cx="2036618" cy="556953"/>
          </a:xfrm>
          <a:prstGeom prst="rect">
            <a:avLst/>
          </a:prstGeom>
        </p:spPr>
      </p:pic>
      <p:sp>
        <p:nvSpPr>
          <p:cNvPr id="22" name="TextBox 21"/>
          <p:cNvSpPr txBox="1"/>
          <p:nvPr/>
        </p:nvSpPr>
        <p:spPr>
          <a:xfrm>
            <a:off x="361188" y="5060964"/>
            <a:ext cx="8336592" cy="1477271"/>
          </a:xfrm>
          <a:prstGeom prst="rect">
            <a:avLst/>
          </a:prstGeom>
          <a:noFill/>
          <a:ln>
            <a:solidFill>
              <a:srgbClr val="FFFF00"/>
            </a:solidFill>
          </a:ln>
        </p:spPr>
        <p:txBody>
          <a:bodyPr wrap="square" lIns="91380" tIns="45692" rIns="91380" bIns="45692" numCol="1" rtlCol="0">
            <a:spAutoFit/>
          </a:bodyPr>
          <a:lstStyle/>
          <a:p>
            <a:pPr algn="ctr"/>
            <a:r>
              <a:rPr lang="en-US" b="1" dirty="0">
                <a:solidFill>
                  <a:srgbClr val="BF2E1A"/>
                </a:solidFill>
                <a:latin typeface="Calibri" panose="020F0502020204030204" pitchFamily="34" charset="0"/>
                <a:cs typeface="Calibri" panose="020F0502020204030204" pitchFamily="34" charset="0"/>
              </a:rPr>
              <a:t>Preventative Care = $0 No Cost</a:t>
            </a:r>
          </a:p>
          <a:p>
            <a:pPr algn="ctr"/>
            <a:r>
              <a:rPr lang="en-US" b="1" dirty="0">
                <a:solidFill>
                  <a:srgbClr val="00B050"/>
                </a:solidFill>
                <a:latin typeface="Calibri" panose="020F0502020204030204" pitchFamily="34" charset="0"/>
                <a:cs typeface="Calibri" panose="020F0502020204030204" pitchFamily="34" charset="0"/>
              </a:rPr>
              <a:t>With In-Network Provider</a:t>
            </a:r>
          </a:p>
          <a:p>
            <a:pPr algn="ctr"/>
            <a:r>
              <a:rPr lang="en-US" b="1" u="sng" dirty="0">
                <a:solidFill>
                  <a:srgbClr val="BF2E1A"/>
                </a:solidFill>
                <a:latin typeface="Calibri" panose="020F0502020204030204" pitchFamily="34" charset="0"/>
                <a:cs typeface="Calibri" panose="020F0502020204030204" pitchFamily="34" charset="0"/>
              </a:rPr>
              <a:t>May include (if coded preventative):</a:t>
            </a:r>
          </a:p>
          <a:p>
            <a:pPr algn="ctr"/>
            <a:r>
              <a:rPr lang="en-US" b="1" dirty="0">
                <a:solidFill>
                  <a:srgbClr val="BF2E1A"/>
                </a:solidFill>
                <a:latin typeface="Calibri" panose="020F0502020204030204" pitchFamily="34" charset="0"/>
                <a:cs typeface="Calibri" panose="020F0502020204030204" pitchFamily="34" charset="0"/>
              </a:rPr>
              <a:t>Annual Physical, Mammogram, Pap Smear, </a:t>
            </a:r>
            <a:br>
              <a:rPr lang="en-US" b="1" dirty="0">
                <a:solidFill>
                  <a:srgbClr val="BF2E1A"/>
                </a:solidFill>
                <a:latin typeface="Calibri" panose="020F0502020204030204" pitchFamily="34" charset="0"/>
                <a:cs typeface="Calibri" panose="020F0502020204030204" pitchFamily="34" charset="0"/>
              </a:rPr>
            </a:br>
            <a:r>
              <a:rPr lang="en-US" b="1" dirty="0">
                <a:solidFill>
                  <a:srgbClr val="BF2E1A"/>
                </a:solidFill>
                <a:latin typeface="Calibri" panose="020F0502020204030204" pitchFamily="34" charset="0"/>
                <a:cs typeface="Calibri" panose="020F0502020204030204" pitchFamily="34" charset="0"/>
              </a:rPr>
              <a:t>Well Baby Exams, Immunizations</a:t>
            </a:r>
            <a:endParaRPr lang="en-US" dirty="0">
              <a:solidFill>
                <a:srgbClr val="BF2E1A"/>
              </a:solidFill>
              <a:latin typeface="Calibri" panose="020F0502020204030204" pitchFamily="34" charset="0"/>
              <a:cs typeface="Calibri" panose="020F0502020204030204" pitchFamily="34" charset="0"/>
            </a:endParaRPr>
          </a:p>
        </p:txBody>
      </p:sp>
      <p:sp>
        <p:nvSpPr>
          <p:cNvPr id="23" name="Oval 22"/>
          <p:cNvSpPr/>
          <p:nvPr/>
        </p:nvSpPr>
        <p:spPr>
          <a:xfrm>
            <a:off x="361208" y="5059458"/>
            <a:ext cx="1528763" cy="1553489"/>
          </a:xfrm>
          <a:prstGeom prst="ellipse">
            <a:avLst/>
          </a:prstGeom>
          <a:solidFill>
            <a:srgbClr val="FEDD28">
              <a:alpha val="60000"/>
            </a:srgbClr>
          </a:solidFill>
          <a:ln>
            <a:noFill/>
          </a:ln>
          <a:effectLst>
            <a:softEdge rad="0"/>
          </a:effectLst>
        </p:spPr>
        <p:style>
          <a:lnRef idx="1">
            <a:schemeClr val="accent4"/>
          </a:lnRef>
          <a:fillRef idx="2">
            <a:schemeClr val="accent4"/>
          </a:fillRef>
          <a:effectRef idx="1">
            <a:schemeClr val="accent4"/>
          </a:effectRef>
          <a:fontRef idx="minor">
            <a:schemeClr val="dk1"/>
          </a:fontRef>
        </p:style>
        <p:txBody>
          <a:bodyPr lIns="91380" tIns="45692" rIns="91380" bIns="45692" numCol="1" rtlCol="0" anchor="ctr"/>
          <a:lstStyle/>
          <a:p>
            <a:pPr algn="ctr"/>
            <a:endParaRPr lang="en-US" dirty="0">
              <a:solidFill>
                <a:prstClr val="black"/>
              </a:solidFill>
            </a:endParaRPr>
          </a:p>
        </p:txBody>
      </p:sp>
      <p:pic>
        <p:nvPicPr>
          <p:cNvPr id="24" name="Picture 2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0392" y="5213431"/>
            <a:ext cx="976069" cy="1108417"/>
          </a:xfrm>
          <a:prstGeom prst="rect">
            <a:avLst/>
          </a:prstGeom>
        </p:spPr>
      </p:pic>
      <p:sp>
        <p:nvSpPr>
          <p:cNvPr id="25" name="Rectangle 24"/>
          <p:cNvSpPr/>
          <p:nvPr/>
        </p:nvSpPr>
        <p:spPr>
          <a:xfrm>
            <a:off x="6153150" y="3551651"/>
            <a:ext cx="2583388" cy="1335837"/>
          </a:xfrm>
          <a:prstGeom prst="rect">
            <a:avLst/>
          </a:prstGeom>
          <a:solidFill>
            <a:srgbClr val="FEDD28">
              <a:alpha val="6196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380" tIns="45692" rIns="91380" bIns="45692" numCol="1" rtlCol="0" anchor="ctr"/>
          <a:lstStyle/>
          <a:p>
            <a:pPr algn="ctr"/>
            <a:endParaRPr lang="en-US" dirty="0">
              <a:solidFill>
                <a:prstClr val="white"/>
              </a:solidFill>
            </a:endParaRPr>
          </a:p>
          <a:p>
            <a:pPr algn="ctr"/>
            <a:r>
              <a:rPr lang="en-US" dirty="0">
                <a:solidFill>
                  <a:prstClr val="black"/>
                </a:solidFill>
                <a:latin typeface="Calibri" panose="020F0502020204030204" pitchFamily="34" charset="0"/>
                <a:cs typeface="Calibri" panose="020F0502020204030204" pitchFamily="34" charset="0"/>
              </a:rPr>
              <a:t>DEERS NUMBER Military </a:t>
            </a:r>
          </a:p>
          <a:p>
            <a:pPr algn="ctr"/>
            <a:r>
              <a:rPr lang="en-US" dirty="0">
                <a:solidFill>
                  <a:prstClr val="black"/>
                </a:solidFill>
                <a:latin typeface="Calibri" panose="020F0502020204030204" pitchFamily="34" charset="0"/>
                <a:cs typeface="Calibri" panose="020F0502020204030204" pitchFamily="34" charset="0"/>
              </a:rPr>
              <a:t>866-637-9911</a:t>
            </a:r>
          </a:p>
        </p:txBody>
      </p:sp>
      <p:sp>
        <p:nvSpPr>
          <p:cNvPr id="26" name="Content Placeholder 2"/>
          <p:cNvSpPr txBox="1">
            <a:spLocks/>
          </p:cNvSpPr>
          <p:nvPr/>
        </p:nvSpPr>
        <p:spPr>
          <a:xfrm>
            <a:off x="6387778" y="3551638"/>
            <a:ext cx="2114135" cy="338328"/>
          </a:xfrm>
          <a:prstGeom prst="rect">
            <a:avLst/>
          </a:prstGeom>
        </p:spPr>
        <p:txBody>
          <a:bodyPr vert="horz" lIns="91380" tIns="45692" rIns="91380" bIns="45692" numCol="1" rtlCol="0">
            <a:normAutofit fontScale="92500" lnSpcReduction="10000"/>
          </a:bodyPr>
          <a:lstStyle>
            <a:lvl1pPr marL="171450" indent="-171450" algn="l" defTabSz="685800" rtl="0" eaLnBrk="1" latinLnBrk="0" hangingPunct="1">
              <a:lnSpc>
                <a:spcPct val="90000"/>
              </a:lnSpc>
              <a:spcBef>
                <a:spcPts val="750"/>
              </a:spcBef>
              <a:buFont typeface="Arial"/>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pPr marL="0" indent="0" algn="ctr">
              <a:buNone/>
            </a:pPr>
            <a:r>
              <a:rPr lang="en-US" b="1" dirty="0" smtClean="0">
                <a:solidFill>
                  <a:srgbClr val="BF2E1A"/>
                </a:solidFill>
              </a:rPr>
              <a:t>TriCare</a:t>
            </a:r>
          </a:p>
        </p:txBody>
      </p:sp>
      <p:sp>
        <p:nvSpPr>
          <p:cNvPr id="27" name="Title 1"/>
          <p:cNvSpPr txBox="1">
            <a:spLocks/>
          </p:cNvSpPr>
          <p:nvPr/>
        </p:nvSpPr>
        <p:spPr>
          <a:xfrm>
            <a:off x="628650" y="771608"/>
            <a:ext cx="7886700" cy="470895"/>
          </a:xfrm>
          <a:prstGeom prst="rect">
            <a:avLst/>
          </a:prstGeom>
        </p:spPr>
        <p:txBody>
          <a:bodyPr vert="horz" lIns="91380" tIns="45692" rIns="91380" bIns="45692" numCol="1" rtlCol="0" anchor="ctr">
            <a:normAutofit/>
          </a:bodyPr>
          <a:lstStyle>
            <a:lvl1pPr algn="l" defTabSz="685800" rtl="0" eaLnBrk="1" latinLnBrk="0" hangingPunct="1">
              <a:lnSpc>
                <a:spcPct val="90000"/>
              </a:lnSpc>
              <a:spcBef>
                <a:spcPct val="0"/>
              </a:spcBef>
              <a:buNone/>
              <a:defRPr sz="3300" kern="1200">
                <a:solidFill>
                  <a:schemeClr val="tx1"/>
                </a:solidFill>
                <a:latin typeface="Calibri" charset="0"/>
                <a:ea typeface="Calibri" charset="0"/>
                <a:cs typeface="Calibri" charset="0"/>
              </a:defRPr>
            </a:lvl1pPr>
          </a:lstStyle>
          <a:p>
            <a:pPr algn="ctr"/>
            <a:r>
              <a:rPr lang="en-US" sz="2000" spc="600" dirty="0" smtClean="0">
                <a:solidFill>
                  <a:prstClr val="black"/>
                </a:solidFill>
              </a:rPr>
              <a:t>2022 </a:t>
            </a:r>
            <a:r>
              <a:rPr lang="en-US" sz="2000" spc="600" dirty="0">
                <a:solidFill>
                  <a:prstClr val="black"/>
                </a:solidFill>
              </a:rPr>
              <a:t>BENEFITS</a:t>
            </a:r>
          </a:p>
        </p:txBody>
      </p:sp>
    </p:spTree>
    <p:extLst>
      <p:ext uri="{BB962C8B-B14F-4D97-AF65-F5344CB8AC3E}">
        <p14:creationId xmlns:p14="http://schemas.microsoft.com/office/powerpoint/2010/main" val="1527700966"/>
      </p:ext>
    </p:extLst>
  </p:cSld>
  <p:clrMapOvr>
    <a:masterClrMapping/>
  </p:clrMapOvr>
  <p:timing>
    <p:tnLst>
      <p:par>
        <p:cTn id="1" dur="indefinite" restart="never" nodeType="tmRoot"/>
      </p:par>
    </p:tnLst>
  </p:timing>
</p:sld>
</file>

<file path=ppt/theme/theme1.xml><?xml version="1.0" encoding="utf-8"?>
<a:theme xmlns:a="http://schemas.openxmlformats.org/drawingml/2006/main" name="TroupCoBOC-Benefits1718">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Georgia">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id="{8D0E89D5-7452-E74A-94CE-09204E7CF3F6}" name="TroupCoBOC-Benefits1718" vid="{DA3E5A16-F2C6-3948-A8A0-0C29A694CC31}"/>
    </a:ext>
  </a:extLst>
</a:theme>
</file>

<file path=ppt/theme/theme10.xml><?xml version="1.0" encoding="utf-8"?>
<a:theme xmlns:a="http://schemas.openxmlformats.org/drawingml/2006/main" name="9_TroupCoBOC-Benefits1718">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Georgia">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id="{8D0E89D5-7452-E74A-94CE-09204E7CF3F6}" name="TroupCoBOC-Benefits1718" vid="{DA3E5A16-F2C6-3948-A8A0-0C29A694CC31}"/>
    </a:ext>
  </a:extLst>
</a:theme>
</file>

<file path=ppt/theme/theme11.xml><?xml version="1.0" encoding="utf-8"?>
<a:theme xmlns:a="http://schemas.openxmlformats.org/drawingml/2006/main" name="10_TroupCoBOC-Benefits1718">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Georgia">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id="{8D0E89D5-7452-E74A-94CE-09204E7CF3F6}" name="TroupCoBOC-Benefits1718" vid="{DA3E5A16-F2C6-3948-A8A0-0C29A694CC31}"/>
    </a:ext>
  </a:extLst>
</a:theme>
</file>

<file path=ppt/theme/theme12.xml><?xml version="1.0" encoding="utf-8"?>
<a:theme xmlns:a="http://schemas.openxmlformats.org/drawingml/2006/main" name="11_TroupCoBOC-Benefits1718">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Georgia">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id="{8D0E89D5-7452-E74A-94CE-09204E7CF3F6}" name="TroupCoBOC-Benefits1718" vid="{DA3E5A16-F2C6-3948-A8A0-0C29A694CC31}"/>
    </a:ext>
  </a:extLst>
</a:theme>
</file>

<file path=ppt/theme/theme13.xml><?xml version="1.0" encoding="utf-8"?>
<a:theme xmlns:a="http://schemas.openxmlformats.org/drawingml/2006/main" name="12_TroupCoBOC-Benefits1718">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Georgia">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id="{8D0E89D5-7452-E74A-94CE-09204E7CF3F6}" name="TroupCoBOC-Benefits1718" vid="{DA3E5A16-F2C6-3948-A8A0-0C29A694CC31}"/>
    </a:ext>
  </a:extLst>
</a:theme>
</file>

<file path=ppt/theme/theme14.xml><?xml version="1.0" encoding="utf-8"?>
<a:theme xmlns:a="http://schemas.openxmlformats.org/drawingml/2006/main" name="13_TroupCoBOC-Benefits1718">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Georgia">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id="{8D0E89D5-7452-E74A-94CE-09204E7CF3F6}" name="TroupCoBOC-Benefits1718" vid="{DA3E5A16-F2C6-3948-A8A0-0C29A694CC31}"/>
    </a:ext>
  </a:extLst>
</a:theme>
</file>

<file path=ppt/theme/theme15.xml><?xml version="1.0" encoding="utf-8"?>
<a:theme xmlns:a="http://schemas.openxmlformats.org/drawingml/2006/main" name="14_TroupCoBOC-Benefits1718">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Georgia">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id="{8D0E89D5-7452-E74A-94CE-09204E7CF3F6}" name="TroupCoBOC-Benefits1718" vid="{DA3E5A16-F2C6-3948-A8A0-0C29A694CC31}"/>
    </a:ext>
  </a:extLst>
</a:theme>
</file>

<file path=ppt/theme/theme16.xml><?xml version="1.0" encoding="utf-8"?>
<a:theme xmlns:a="http://schemas.openxmlformats.org/drawingml/2006/main" name="15_TroupCoBOC-Benefits1718">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Georgia">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id="{8D0E89D5-7452-E74A-94CE-09204E7CF3F6}" name="TroupCoBOC-Benefits1718" vid="{DA3E5A16-F2C6-3948-A8A0-0C29A694CC31}"/>
    </a:ext>
  </a:extLst>
</a:theme>
</file>

<file path=ppt/theme/theme17.xml><?xml version="1.0" encoding="utf-8"?>
<a:theme xmlns:a="http://schemas.openxmlformats.org/drawingml/2006/main" name="16_TroupCoBOC-Benefits1718">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Georgia">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id="{8D0E89D5-7452-E74A-94CE-09204E7CF3F6}" name="TroupCoBOC-Benefits1718" vid="{DA3E5A16-F2C6-3948-A8A0-0C29A694CC31}"/>
    </a:ext>
  </a:extLst>
</a:theme>
</file>

<file path=ppt/theme/theme18.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9.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TroupCoBOC-Benefits1718">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Georgia">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id="{8D0E89D5-7452-E74A-94CE-09204E7CF3F6}" name="TroupCoBOC-Benefits1718" vid="{DA3E5A16-F2C6-3948-A8A0-0C29A694CC31}"/>
    </a:ext>
  </a:extLst>
</a:theme>
</file>

<file path=ppt/theme/theme20.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1.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2.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3.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4.xml><?xml version="1.0" encoding="utf-8"?>
<a:theme xmlns:a="http://schemas.openxmlformats.org/drawingml/2006/main" name="17_TroupCoBOC-Benefits1718">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Georgia">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id="{8D0E89D5-7452-E74A-94CE-09204E7CF3F6}" name="TroupCoBOC-Benefits1718" vid="{DA3E5A16-F2C6-3948-A8A0-0C29A694CC31}"/>
    </a:ext>
  </a:extLst>
</a:theme>
</file>

<file path=ppt/theme/theme25.xml><?xml version="1.0" encoding="utf-8"?>
<a:theme xmlns:a="http://schemas.openxmlformats.org/drawingml/2006/main" name="TroupCoBOC-Benefits1718_WebVersio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Georgia">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TroupCoBOC-Benefits1718" id="{8D0E89D5-7452-E74A-94CE-09204E7CF3F6}" vid="{DA3E5A16-F2C6-3948-A8A0-0C29A694CC31}"/>
    </a:ext>
  </a:extLst>
</a:theme>
</file>

<file path=ppt/theme/theme2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TroupCoBOC-Benefits1718">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Georgia">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id="{8D0E89D5-7452-E74A-94CE-09204E7CF3F6}" name="TroupCoBOC-Benefits1718" vid="{DA3E5A16-F2C6-3948-A8A0-0C29A694CC31}"/>
    </a:ext>
  </a:extLst>
</a:theme>
</file>

<file path=ppt/theme/theme4.xml><?xml version="1.0" encoding="utf-8"?>
<a:theme xmlns:a="http://schemas.openxmlformats.org/drawingml/2006/main" name="3_TroupCoBOC-Benefits1718">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Georgia">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id="{8D0E89D5-7452-E74A-94CE-09204E7CF3F6}" name="TroupCoBOC-Benefits1718" vid="{DA3E5A16-F2C6-3948-A8A0-0C29A694CC31}"/>
    </a:ext>
  </a:extLst>
</a:theme>
</file>

<file path=ppt/theme/theme5.xml><?xml version="1.0" encoding="utf-8"?>
<a:theme xmlns:a="http://schemas.openxmlformats.org/drawingml/2006/main" name="4_TroupCoBOC-Benefits1718">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Georgia">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id="{8D0E89D5-7452-E74A-94CE-09204E7CF3F6}" name="TroupCoBOC-Benefits1718" vid="{DA3E5A16-F2C6-3948-A8A0-0C29A694CC31}"/>
    </a:ext>
  </a:extLst>
</a:theme>
</file>

<file path=ppt/theme/theme6.xml><?xml version="1.0" encoding="utf-8"?>
<a:theme xmlns:a="http://schemas.openxmlformats.org/drawingml/2006/main" name="5_TroupCoBOC-Benefits1718">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Georgia">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id="{8D0E89D5-7452-E74A-94CE-09204E7CF3F6}" name="TroupCoBOC-Benefits1718" vid="{DA3E5A16-F2C6-3948-A8A0-0C29A694CC31}"/>
    </a:ext>
  </a:extLst>
</a:theme>
</file>

<file path=ppt/theme/theme7.xml><?xml version="1.0" encoding="utf-8"?>
<a:theme xmlns:a="http://schemas.openxmlformats.org/drawingml/2006/main" name="6_TroupCoBOC-Benefits1718">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Georgia">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id="{8D0E89D5-7452-E74A-94CE-09204E7CF3F6}" name="TroupCoBOC-Benefits1718" vid="{DA3E5A16-F2C6-3948-A8A0-0C29A694CC31}"/>
    </a:ext>
  </a:extLst>
</a:theme>
</file>

<file path=ppt/theme/theme8.xml><?xml version="1.0" encoding="utf-8"?>
<a:theme xmlns:a="http://schemas.openxmlformats.org/drawingml/2006/main" name="7_TroupCoBOC-Benefits1718">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Georgia">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id="{8D0E89D5-7452-E74A-94CE-09204E7CF3F6}" name="TroupCoBOC-Benefits1718" vid="{DA3E5A16-F2C6-3948-A8A0-0C29A694CC31}"/>
    </a:ext>
  </a:extLst>
</a:theme>
</file>

<file path=ppt/theme/theme9.xml><?xml version="1.0" encoding="utf-8"?>
<a:theme xmlns:a="http://schemas.openxmlformats.org/drawingml/2006/main" name="8_TroupCoBOC-Benefits1718">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Georgia">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id="{8D0E89D5-7452-E74A-94CE-09204E7CF3F6}" name="TroupCoBOC-Benefits1718" vid="{DA3E5A16-F2C6-3948-A8A0-0C29A694CC31}"/>
    </a:ext>
  </a:extLst>
</a:theme>
</file>

<file path=docProps/app.xml><?xml version="1.0" encoding="utf-8"?>
<Properties xmlns="http://schemas.openxmlformats.org/officeDocument/2006/extended-properties" xmlns:vt="http://schemas.openxmlformats.org/officeDocument/2006/docPropsVTypes">
  <TotalTime>1767</TotalTime>
  <Words>2311</Words>
  <Application>Microsoft Office PowerPoint</Application>
  <PresentationFormat>On-screen Show (4:3)</PresentationFormat>
  <Paragraphs>752</Paragraphs>
  <Slides>27</Slides>
  <Notes>27</Notes>
  <HiddenSlides>0</HiddenSlides>
  <MMClips>0</MMClips>
  <ScaleCrop>false</ScaleCrop>
  <HeadingPairs>
    <vt:vector size="4" baseType="variant">
      <vt:variant>
        <vt:lpstr>Theme</vt:lpstr>
      </vt:variant>
      <vt:variant>
        <vt:i4>25</vt:i4>
      </vt:variant>
      <vt:variant>
        <vt:lpstr>Slide Titles</vt:lpstr>
      </vt:variant>
      <vt:variant>
        <vt:i4>27</vt:i4>
      </vt:variant>
    </vt:vector>
  </HeadingPairs>
  <TitlesOfParts>
    <vt:vector size="52" baseType="lpstr">
      <vt:lpstr>TroupCoBOC-Benefits1718</vt:lpstr>
      <vt:lpstr>1_TroupCoBOC-Benefits1718</vt:lpstr>
      <vt:lpstr>2_TroupCoBOC-Benefits1718</vt:lpstr>
      <vt:lpstr>3_TroupCoBOC-Benefits1718</vt:lpstr>
      <vt:lpstr>4_TroupCoBOC-Benefits1718</vt:lpstr>
      <vt:lpstr>5_TroupCoBOC-Benefits1718</vt:lpstr>
      <vt:lpstr>6_TroupCoBOC-Benefits1718</vt:lpstr>
      <vt:lpstr>7_TroupCoBOC-Benefits1718</vt:lpstr>
      <vt:lpstr>8_TroupCoBOC-Benefits1718</vt:lpstr>
      <vt:lpstr>9_TroupCoBOC-Benefits1718</vt:lpstr>
      <vt:lpstr>10_TroupCoBOC-Benefits1718</vt:lpstr>
      <vt:lpstr>11_TroupCoBOC-Benefits1718</vt:lpstr>
      <vt:lpstr>12_TroupCoBOC-Benefits1718</vt:lpstr>
      <vt:lpstr>13_TroupCoBOC-Benefits1718</vt:lpstr>
      <vt:lpstr>14_TroupCoBOC-Benefits1718</vt:lpstr>
      <vt:lpstr>15_TroupCoBOC-Benefits1718</vt:lpstr>
      <vt:lpstr>16_TroupCoBOC-Benefits1718</vt:lpstr>
      <vt:lpstr>2_Office Theme</vt:lpstr>
      <vt:lpstr>3_Office Theme</vt:lpstr>
      <vt:lpstr>4_Office Theme</vt:lpstr>
      <vt:lpstr>5_Office Theme</vt:lpstr>
      <vt:lpstr>6_Office Theme</vt:lpstr>
      <vt:lpstr>7_Office Theme</vt:lpstr>
      <vt:lpstr>17_TroupCoBOC-Benefits1718</vt:lpstr>
      <vt:lpstr>TroupCoBOC-Benefits1718_WebVersion</vt:lpstr>
      <vt:lpstr>New Employee  Benefits Orientation</vt:lpstr>
      <vt:lpstr>Online Benefits Information, Rates and Certificates  </vt:lpstr>
      <vt:lpstr>2022 Benefits</vt:lpstr>
      <vt:lpstr>BOARD PAID BENEFITS</vt:lpstr>
      <vt:lpstr>BOARD PAID BENEFITS</vt:lpstr>
      <vt:lpstr>BOARD PAID BENEFITS</vt:lpstr>
      <vt:lpstr>State Health Benefit Plan Options</vt:lpstr>
      <vt:lpstr>Medical: State Health Benefit Plan </vt:lpstr>
      <vt:lpstr>Providers of HRA, HMO, HDHP</vt:lpstr>
      <vt:lpstr>MEDICAL PREMIUMS</vt:lpstr>
      <vt:lpstr>Health Reimbursement Account Credits</vt:lpstr>
      <vt:lpstr>Low Medical Expenses</vt:lpstr>
      <vt:lpstr>Mid Range Medical Expenses</vt:lpstr>
      <vt:lpstr>High Medical Expenses</vt:lpstr>
      <vt:lpstr>EARNING WELLNESS CREDITS</vt:lpstr>
      <vt:lpstr>Wellness Credits </vt:lpstr>
      <vt:lpstr>24x7 Telemedicine with  shbp.georgia.gov/telemedicine Not subject to deductible (except HDHP)</vt:lpstr>
      <vt:lpstr>PowerPoint Presentation</vt:lpstr>
      <vt:lpstr>PowerPoint Presentation</vt:lpstr>
      <vt:lpstr>PowerPoint Presentation</vt:lpstr>
      <vt:lpstr>Life Insurance</vt:lpstr>
      <vt:lpstr>2022 BENEFITS</vt:lpstr>
      <vt:lpstr>PowerPoint Presentation</vt:lpstr>
      <vt:lpstr>PowerPoint Presentation</vt:lpstr>
      <vt:lpstr>PowerPoint Presentation</vt:lpstr>
      <vt:lpstr>PowerPoint Presentation</vt:lpstr>
      <vt:lpstr>PowerPoint Presentation</vt:lpstr>
    </vt:vector>
  </TitlesOfParts>
  <Company>Miller Motte Technical College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dgarrett</dc:creator>
  <cp:lastModifiedBy>JWeldon</cp:lastModifiedBy>
  <cp:revision>132</cp:revision>
  <cp:lastPrinted>2021-07-30T15:25:14Z</cp:lastPrinted>
  <dcterms:created xsi:type="dcterms:W3CDTF">2020-07-15T15:37:05Z</dcterms:created>
  <dcterms:modified xsi:type="dcterms:W3CDTF">2022-08-05T14:46:56Z</dcterms:modified>
</cp:coreProperties>
</file>